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5"/>
  </p:notesMasterIdLst>
  <p:sldIdLst>
    <p:sldId id="256" r:id="rId2"/>
    <p:sldId id="315" r:id="rId3"/>
    <p:sldId id="333" r:id="rId4"/>
    <p:sldId id="259" r:id="rId5"/>
    <p:sldId id="317" r:id="rId6"/>
    <p:sldId id="322" r:id="rId7"/>
    <p:sldId id="321" r:id="rId8"/>
    <p:sldId id="298" r:id="rId9"/>
    <p:sldId id="299" r:id="rId10"/>
    <p:sldId id="301" r:id="rId11"/>
    <p:sldId id="300" r:id="rId12"/>
    <p:sldId id="302" r:id="rId13"/>
    <p:sldId id="304" r:id="rId14"/>
    <p:sldId id="305" r:id="rId15"/>
    <p:sldId id="306" r:id="rId16"/>
    <p:sldId id="307" r:id="rId17"/>
    <p:sldId id="308" r:id="rId18"/>
    <p:sldId id="310" r:id="rId19"/>
    <p:sldId id="309" r:id="rId20"/>
    <p:sldId id="311" r:id="rId21"/>
    <p:sldId id="314" r:id="rId22"/>
    <p:sldId id="318" r:id="rId23"/>
    <p:sldId id="320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CED4A98-E93E-49FB-9AC9-9577F8116990}">
          <p14:sldIdLst>
            <p14:sldId id="256"/>
            <p14:sldId id="315"/>
            <p14:sldId id="333"/>
            <p14:sldId id="259"/>
            <p14:sldId id="317"/>
            <p14:sldId id="322"/>
            <p14:sldId id="321"/>
            <p14:sldId id="298"/>
            <p14:sldId id="299"/>
            <p14:sldId id="301"/>
            <p14:sldId id="300"/>
            <p14:sldId id="302"/>
            <p14:sldId id="304"/>
            <p14:sldId id="305"/>
            <p14:sldId id="306"/>
            <p14:sldId id="307"/>
            <p14:sldId id="308"/>
            <p14:sldId id="310"/>
            <p14:sldId id="309"/>
            <p14:sldId id="311"/>
            <p14:sldId id="314"/>
            <p14:sldId id="318"/>
            <p14:sldId id="32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D64CA"/>
    <a:srgbClr val="3000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1417003-F4B9-40C8-AFF2-C14DC5239F1B}" v="113" dt="2023-09-08T07:36:33.84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1180" autoAdjust="0"/>
  </p:normalViewPr>
  <p:slideViewPr>
    <p:cSldViewPr snapToGrid="0">
      <p:cViewPr varScale="1">
        <p:scale>
          <a:sx n="123" d="100"/>
          <a:sy n="123" d="100"/>
        </p:scale>
        <p:origin x="80" y="1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tuart Gordon (PGR)" userId="b30cdc54-0b0e-4d3c-96b7-04dd5f65780c" providerId="ADAL" clId="{D1417003-F4B9-40C8-AFF2-C14DC5239F1B}"/>
    <pc:docChg chg="undo redo custSel addSld delSld modSld sldOrd addSection delSection modSection">
      <pc:chgData name="Stuart Gordon (PGR)" userId="b30cdc54-0b0e-4d3c-96b7-04dd5f65780c" providerId="ADAL" clId="{D1417003-F4B9-40C8-AFF2-C14DC5239F1B}" dt="2023-09-08T07:36:37.660" v="3691" actId="478"/>
      <pc:docMkLst>
        <pc:docMk/>
      </pc:docMkLst>
      <pc:sldChg chg="modTransition">
        <pc:chgData name="Stuart Gordon (PGR)" userId="b30cdc54-0b0e-4d3c-96b7-04dd5f65780c" providerId="ADAL" clId="{D1417003-F4B9-40C8-AFF2-C14DC5239F1B}" dt="2023-09-07T15:49:24.343" v="3684"/>
        <pc:sldMkLst>
          <pc:docMk/>
          <pc:sldMk cId="262113307" sldId="256"/>
        </pc:sldMkLst>
      </pc:sldChg>
      <pc:sldChg chg="del mod modShow">
        <pc:chgData name="Stuart Gordon (PGR)" userId="b30cdc54-0b0e-4d3c-96b7-04dd5f65780c" providerId="ADAL" clId="{D1417003-F4B9-40C8-AFF2-C14DC5239F1B}" dt="2023-08-31T17:18:30.597" v="2743" actId="47"/>
        <pc:sldMkLst>
          <pc:docMk/>
          <pc:sldMk cId="2305065784" sldId="258"/>
        </pc:sldMkLst>
      </pc:sldChg>
      <pc:sldChg chg="add">
        <pc:chgData name="Stuart Gordon (PGR)" userId="b30cdc54-0b0e-4d3c-96b7-04dd5f65780c" providerId="ADAL" clId="{D1417003-F4B9-40C8-AFF2-C14DC5239F1B}" dt="2023-09-06T17:16:56.673" v="3111"/>
        <pc:sldMkLst>
          <pc:docMk/>
          <pc:sldMk cId="3743323677" sldId="258"/>
        </pc:sldMkLst>
      </pc:sldChg>
      <pc:sldChg chg="addSp delSp modSp add del mod ord modTransition modNotesTx">
        <pc:chgData name="Stuart Gordon (PGR)" userId="b30cdc54-0b0e-4d3c-96b7-04dd5f65780c" providerId="ADAL" clId="{D1417003-F4B9-40C8-AFF2-C14DC5239F1B}" dt="2023-09-08T07:36:37.660" v="3691" actId="478"/>
        <pc:sldMkLst>
          <pc:docMk/>
          <pc:sldMk cId="2934837048" sldId="259"/>
        </pc:sldMkLst>
        <pc:spChg chg="mod">
          <ac:chgData name="Stuart Gordon (PGR)" userId="b30cdc54-0b0e-4d3c-96b7-04dd5f65780c" providerId="ADAL" clId="{D1417003-F4B9-40C8-AFF2-C14DC5239F1B}" dt="2023-09-07T12:08:51.556" v="3516" actId="20577"/>
          <ac:spMkLst>
            <pc:docMk/>
            <pc:sldMk cId="2934837048" sldId="259"/>
            <ac:spMk id="2" creationId="{5B7928DD-A1B3-63E0-4BD2-B58EA07DEF91}"/>
          </ac:spMkLst>
        </pc:spChg>
        <pc:spChg chg="mod">
          <ac:chgData name="Stuart Gordon (PGR)" userId="b30cdc54-0b0e-4d3c-96b7-04dd5f65780c" providerId="ADAL" clId="{D1417003-F4B9-40C8-AFF2-C14DC5239F1B}" dt="2023-09-07T12:10:34.127" v="3668" actId="313"/>
          <ac:spMkLst>
            <pc:docMk/>
            <pc:sldMk cId="2934837048" sldId="259"/>
            <ac:spMk id="3" creationId="{5BF755CA-6FF7-8329-CE13-F14D3C74E423}"/>
          </ac:spMkLst>
        </pc:spChg>
        <pc:spChg chg="add del mod">
          <ac:chgData name="Stuart Gordon (PGR)" userId="b30cdc54-0b0e-4d3c-96b7-04dd5f65780c" providerId="ADAL" clId="{D1417003-F4B9-40C8-AFF2-C14DC5239F1B}" dt="2023-09-08T07:36:37.660" v="3691" actId="478"/>
          <ac:spMkLst>
            <pc:docMk/>
            <pc:sldMk cId="2934837048" sldId="259"/>
            <ac:spMk id="4" creationId="{2C850170-E8C8-4851-7759-A4F702905C86}"/>
          </ac:spMkLst>
        </pc:spChg>
        <pc:spChg chg="add del mod">
          <ac:chgData name="Stuart Gordon (PGR)" userId="b30cdc54-0b0e-4d3c-96b7-04dd5f65780c" providerId="ADAL" clId="{D1417003-F4B9-40C8-AFF2-C14DC5239F1B}" dt="2023-08-20T17:03:42.198" v="56" actId="478"/>
          <ac:spMkLst>
            <pc:docMk/>
            <pc:sldMk cId="2934837048" sldId="259"/>
            <ac:spMk id="4" creationId="{D9DF4313-1A5A-73B6-47DF-0C8C5F06BB84}"/>
          </ac:spMkLst>
        </pc:spChg>
        <pc:spChg chg="add del mod">
          <ac:chgData name="Stuart Gordon (PGR)" userId="b30cdc54-0b0e-4d3c-96b7-04dd5f65780c" providerId="ADAL" clId="{D1417003-F4B9-40C8-AFF2-C14DC5239F1B}" dt="2023-08-20T17:06:00.882" v="92" actId="478"/>
          <ac:spMkLst>
            <pc:docMk/>
            <pc:sldMk cId="2934837048" sldId="259"/>
            <ac:spMk id="5" creationId="{81F1E514-285B-4B59-31DA-5D8832E3D639}"/>
          </ac:spMkLst>
        </pc:spChg>
        <pc:picChg chg="add mod">
          <ac:chgData name="Stuart Gordon (PGR)" userId="b30cdc54-0b0e-4d3c-96b7-04dd5f65780c" providerId="ADAL" clId="{D1417003-F4B9-40C8-AFF2-C14DC5239F1B}" dt="2023-09-08T07:36:33.848" v="3690"/>
          <ac:picMkLst>
            <pc:docMk/>
            <pc:sldMk cId="2934837048" sldId="259"/>
            <ac:picMk id="5" creationId="{C74C78C1-E87C-E9E0-3742-D5BFEB5A609E}"/>
          </ac:picMkLst>
        </pc:picChg>
        <pc:picChg chg="del mod">
          <ac:chgData name="Stuart Gordon (PGR)" userId="b30cdc54-0b0e-4d3c-96b7-04dd5f65780c" providerId="ADAL" clId="{D1417003-F4B9-40C8-AFF2-C14DC5239F1B}" dt="2023-09-08T07:36:29.356" v="3689" actId="478"/>
          <ac:picMkLst>
            <pc:docMk/>
            <pc:sldMk cId="2934837048" sldId="259"/>
            <ac:picMk id="1028" creationId="{D8AC2FCB-601F-284E-FBCA-E93E93AEC664}"/>
          </ac:picMkLst>
        </pc:picChg>
        <pc:picChg chg="del">
          <ac:chgData name="Stuart Gordon (PGR)" userId="b30cdc54-0b0e-4d3c-96b7-04dd5f65780c" providerId="ADAL" clId="{D1417003-F4B9-40C8-AFF2-C14DC5239F1B}" dt="2023-09-08T07:36:23.155" v="3687" actId="478"/>
          <ac:picMkLst>
            <pc:docMk/>
            <pc:sldMk cId="2934837048" sldId="259"/>
            <ac:picMk id="1030" creationId="{A8B672F8-6A8F-2DCC-3605-A6D6B2E8639F}"/>
          </ac:picMkLst>
        </pc:picChg>
      </pc:sldChg>
      <pc:sldChg chg="del">
        <pc:chgData name="Stuart Gordon (PGR)" userId="b30cdc54-0b0e-4d3c-96b7-04dd5f65780c" providerId="ADAL" clId="{D1417003-F4B9-40C8-AFF2-C14DC5239F1B}" dt="2023-08-20T17:16:29.220" v="301" actId="47"/>
        <pc:sldMkLst>
          <pc:docMk/>
          <pc:sldMk cId="2695881840" sldId="260"/>
        </pc:sldMkLst>
      </pc:sldChg>
      <pc:sldChg chg="add">
        <pc:chgData name="Stuart Gordon (PGR)" userId="b30cdc54-0b0e-4d3c-96b7-04dd5f65780c" providerId="ADAL" clId="{D1417003-F4B9-40C8-AFF2-C14DC5239F1B}" dt="2023-09-06T17:16:56.673" v="3111"/>
        <pc:sldMkLst>
          <pc:docMk/>
          <pc:sldMk cId="2767191951" sldId="260"/>
        </pc:sldMkLst>
      </pc:sldChg>
      <pc:sldChg chg="add">
        <pc:chgData name="Stuart Gordon (PGR)" userId="b30cdc54-0b0e-4d3c-96b7-04dd5f65780c" providerId="ADAL" clId="{D1417003-F4B9-40C8-AFF2-C14DC5239F1B}" dt="2023-09-06T17:16:56.673" v="3111"/>
        <pc:sldMkLst>
          <pc:docMk/>
          <pc:sldMk cId="3779942480" sldId="261"/>
        </pc:sldMkLst>
      </pc:sldChg>
      <pc:sldChg chg="del mod modShow">
        <pc:chgData name="Stuart Gordon (PGR)" userId="b30cdc54-0b0e-4d3c-96b7-04dd5f65780c" providerId="ADAL" clId="{D1417003-F4B9-40C8-AFF2-C14DC5239F1B}" dt="2023-08-31T17:18:30.597" v="2743" actId="47"/>
        <pc:sldMkLst>
          <pc:docMk/>
          <pc:sldMk cId="1987504849" sldId="262"/>
        </pc:sldMkLst>
      </pc:sldChg>
      <pc:sldChg chg="add">
        <pc:chgData name="Stuart Gordon (PGR)" userId="b30cdc54-0b0e-4d3c-96b7-04dd5f65780c" providerId="ADAL" clId="{D1417003-F4B9-40C8-AFF2-C14DC5239F1B}" dt="2023-09-06T17:16:56.673" v="3111"/>
        <pc:sldMkLst>
          <pc:docMk/>
          <pc:sldMk cId="3260678752" sldId="262"/>
        </pc:sldMkLst>
      </pc:sldChg>
      <pc:sldChg chg="add">
        <pc:chgData name="Stuart Gordon (PGR)" userId="b30cdc54-0b0e-4d3c-96b7-04dd5f65780c" providerId="ADAL" clId="{D1417003-F4B9-40C8-AFF2-C14DC5239F1B}" dt="2023-09-06T17:16:56.673" v="3111"/>
        <pc:sldMkLst>
          <pc:docMk/>
          <pc:sldMk cId="3586767065" sldId="263"/>
        </pc:sldMkLst>
      </pc:sldChg>
      <pc:sldChg chg="del mod modShow">
        <pc:chgData name="Stuart Gordon (PGR)" userId="b30cdc54-0b0e-4d3c-96b7-04dd5f65780c" providerId="ADAL" clId="{D1417003-F4B9-40C8-AFF2-C14DC5239F1B}" dt="2023-08-31T17:18:30.597" v="2743" actId="47"/>
        <pc:sldMkLst>
          <pc:docMk/>
          <pc:sldMk cId="793519798" sldId="264"/>
        </pc:sldMkLst>
      </pc:sldChg>
      <pc:sldChg chg="add">
        <pc:chgData name="Stuart Gordon (PGR)" userId="b30cdc54-0b0e-4d3c-96b7-04dd5f65780c" providerId="ADAL" clId="{D1417003-F4B9-40C8-AFF2-C14DC5239F1B}" dt="2023-09-06T17:16:56.673" v="3111"/>
        <pc:sldMkLst>
          <pc:docMk/>
          <pc:sldMk cId="1083151433" sldId="264"/>
        </pc:sldMkLst>
      </pc:sldChg>
      <pc:sldChg chg="del mod modShow">
        <pc:chgData name="Stuart Gordon (PGR)" userId="b30cdc54-0b0e-4d3c-96b7-04dd5f65780c" providerId="ADAL" clId="{D1417003-F4B9-40C8-AFF2-C14DC5239F1B}" dt="2023-08-31T17:18:30.597" v="2743" actId="47"/>
        <pc:sldMkLst>
          <pc:docMk/>
          <pc:sldMk cId="1958548071" sldId="265"/>
        </pc:sldMkLst>
      </pc:sldChg>
      <pc:sldChg chg="add">
        <pc:chgData name="Stuart Gordon (PGR)" userId="b30cdc54-0b0e-4d3c-96b7-04dd5f65780c" providerId="ADAL" clId="{D1417003-F4B9-40C8-AFF2-C14DC5239F1B}" dt="2023-09-06T17:16:56.673" v="3111"/>
        <pc:sldMkLst>
          <pc:docMk/>
          <pc:sldMk cId="3527003101" sldId="265"/>
        </pc:sldMkLst>
      </pc:sldChg>
      <pc:sldChg chg="add">
        <pc:chgData name="Stuart Gordon (PGR)" userId="b30cdc54-0b0e-4d3c-96b7-04dd5f65780c" providerId="ADAL" clId="{D1417003-F4B9-40C8-AFF2-C14DC5239F1B}" dt="2023-09-06T17:16:56.673" v="3111"/>
        <pc:sldMkLst>
          <pc:docMk/>
          <pc:sldMk cId="1420819181" sldId="266"/>
        </pc:sldMkLst>
      </pc:sldChg>
      <pc:sldChg chg="del mod modShow">
        <pc:chgData name="Stuart Gordon (PGR)" userId="b30cdc54-0b0e-4d3c-96b7-04dd5f65780c" providerId="ADAL" clId="{D1417003-F4B9-40C8-AFF2-C14DC5239F1B}" dt="2023-08-31T17:18:30.597" v="2743" actId="47"/>
        <pc:sldMkLst>
          <pc:docMk/>
          <pc:sldMk cId="600132990" sldId="267"/>
        </pc:sldMkLst>
      </pc:sldChg>
      <pc:sldChg chg="add">
        <pc:chgData name="Stuart Gordon (PGR)" userId="b30cdc54-0b0e-4d3c-96b7-04dd5f65780c" providerId="ADAL" clId="{D1417003-F4B9-40C8-AFF2-C14DC5239F1B}" dt="2023-09-06T17:16:56.673" v="3111"/>
        <pc:sldMkLst>
          <pc:docMk/>
          <pc:sldMk cId="904051814" sldId="267"/>
        </pc:sldMkLst>
      </pc:sldChg>
      <pc:sldChg chg="del mod modShow">
        <pc:chgData name="Stuart Gordon (PGR)" userId="b30cdc54-0b0e-4d3c-96b7-04dd5f65780c" providerId="ADAL" clId="{D1417003-F4B9-40C8-AFF2-C14DC5239F1B}" dt="2023-08-31T17:18:30.597" v="2743" actId="47"/>
        <pc:sldMkLst>
          <pc:docMk/>
          <pc:sldMk cId="2386125436" sldId="268"/>
        </pc:sldMkLst>
      </pc:sldChg>
      <pc:sldChg chg="add">
        <pc:chgData name="Stuart Gordon (PGR)" userId="b30cdc54-0b0e-4d3c-96b7-04dd5f65780c" providerId="ADAL" clId="{D1417003-F4B9-40C8-AFF2-C14DC5239F1B}" dt="2023-09-06T17:16:56.673" v="3111"/>
        <pc:sldMkLst>
          <pc:docMk/>
          <pc:sldMk cId="3671041645" sldId="268"/>
        </pc:sldMkLst>
      </pc:sldChg>
      <pc:sldChg chg="add">
        <pc:chgData name="Stuart Gordon (PGR)" userId="b30cdc54-0b0e-4d3c-96b7-04dd5f65780c" providerId="ADAL" clId="{D1417003-F4B9-40C8-AFF2-C14DC5239F1B}" dt="2023-09-06T17:16:56.673" v="3111"/>
        <pc:sldMkLst>
          <pc:docMk/>
          <pc:sldMk cId="3706579317" sldId="269"/>
        </pc:sldMkLst>
      </pc:sldChg>
      <pc:sldChg chg="add">
        <pc:chgData name="Stuart Gordon (PGR)" userId="b30cdc54-0b0e-4d3c-96b7-04dd5f65780c" providerId="ADAL" clId="{D1417003-F4B9-40C8-AFF2-C14DC5239F1B}" dt="2023-09-06T17:16:56.673" v="3111"/>
        <pc:sldMkLst>
          <pc:docMk/>
          <pc:sldMk cId="1206988372" sldId="270"/>
        </pc:sldMkLst>
      </pc:sldChg>
      <pc:sldChg chg="del mod modShow">
        <pc:chgData name="Stuart Gordon (PGR)" userId="b30cdc54-0b0e-4d3c-96b7-04dd5f65780c" providerId="ADAL" clId="{D1417003-F4B9-40C8-AFF2-C14DC5239F1B}" dt="2023-08-31T17:18:30.597" v="2743" actId="47"/>
        <pc:sldMkLst>
          <pc:docMk/>
          <pc:sldMk cId="2146284370" sldId="270"/>
        </pc:sldMkLst>
      </pc:sldChg>
      <pc:sldChg chg="add">
        <pc:chgData name="Stuart Gordon (PGR)" userId="b30cdc54-0b0e-4d3c-96b7-04dd5f65780c" providerId="ADAL" clId="{D1417003-F4B9-40C8-AFF2-C14DC5239F1B}" dt="2023-09-06T17:16:56.673" v="3111"/>
        <pc:sldMkLst>
          <pc:docMk/>
          <pc:sldMk cId="2839587037" sldId="271"/>
        </pc:sldMkLst>
      </pc:sldChg>
      <pc:sldChg chg="add">
        <pc:chgData name="Stuart Gordon (PGR)" userId="b30cdc54-0b0e-4d3c-96b7-04dd5f65780c" providerId="ADAL" clId="{D1417003-F4B9-40C8-AFF2-C14DC5239F1B}" dt="2023-09-06T17:16:56.673" v="3111"/>
        <pc:sldMkLst>
          <pc:docMk/>
          <pc:sldMk cId="1578479985" sldId="272"/>
        </pc:sldMkLst>
      </pc:sldChg>
      <pc:sldChg chg="add">
        <pc:chgData name="Stuart Gordon (PGR)" userId="b30cdc54-0b0e-4d3c-96b7-04dd5f65780c" providerId="ADAL" clId="{D1417003-F4B9-40C8-AFF2-C14DC5239F1B}" dt="2023-09-06T17:16:56.673" v="3111"/>
        <pc:sldMkLst>
          <pc:docMk/>
          <pc:sldMk cId="3363129759" sldId="273"/>
        </pc:sldMkLst>
      </pc:sldChg>
      <pc:sldChg chg="del mod modShow">
        <pc:chgData name="Stuart Gordon (PGR)" userId="b30cdc54-0b0e-4d3c-96b7-04dd5f65780c" providerId="ADAL" clId="{D1417003-F4B9-40C8-AFF2-C14DC5239F1B}" dt="2023-08-31T17:18:30.597" v="2743" actId="47"/>
        <pc:sldMkLst>
          <pc:docMk/>
          <pc:sldMk cId="1081100171" sldId="274"/>
        </pc:sldMkLst>
      </pc:sldChg>
      <pc:sldChg chg="add">
        <pc:chgData name="Stuart Gordon (PGR)" userId="b30cdc54-0b0e-4d3c-96b7-04dd5f65780c" providerId="ADAL" clId="{D1417003-F4B9-40C8-AFF2-C14DC5239F1B}" dt="2023-09-06T17:16:56.673" v="3111"/>
        <pc:sldMkLst>
          <pc:docMk/>
          <pc:sldMk cId="3468415609" sldId="274"/>
        </pc:sldMkLst>
      </pc:sldChg>
      <pc:sldChg chg="del mod modShow">
        <pc:chgData name="Stuart Gordon (PGR)" userId="b30cdc54-0b0e-4d3c-96b7-04dd5f65780c" providerId="ADAL" clId="{D1417003-F4B9-40C8-AFF2-C14DC5239F1B}" dt="2023-08-31T17:18:30.597" v="2743" actId="47"/>
        <pc:sldMkLst>
          <pc:docMk/>
          <pc:sldMk cId="1412028767" sldId="275"/>
        </pc:sldMkLst>
      </pc:sldChg>
      <pc:sldChg chg="add del">
        <pc:chgData name="Stuart Gordon (PGR)" userId="b30cdc54-0b0e-4d3c-96b7-04dd5f65780c" providerId="ADAL" clId="{D1417003-F4B9-40C8-AFF2-C14DC5239F1B}" dt="2023-09-07T12:12:58.330" v="3672" actId="47"/>
        <pc:sldMkLst>
          <pc:docMk/>
          <pc:sldMk cId="2435906988" sldId="275"/>
        </pc:sldMkLst>
      </pc:sldChg>
      <pc:sldChg chg="add del">
        <pc:chgData name="Stuart Gordon (PGR)" userId="b30cdc54-0b0e-4d3c-96b7-04dd5f65780c" providerId="ADAL" clId="{D1417003-F4B9-40C8-AFF2-C14DC5239F1B}" dt="2023-09-07T12:13:36.279" v="3673" actId="47"/>
        <pc:sldMkLst>
          <pc:docMk/>
          <pc:sldMk cId="3074612258" sldId="276"/>
        </pc:sldMkLst>
      </pc:sldChg>
      <pc:sldChg chg="del mod modShow">
        <pc:chgData name="Stuart Gordon (PGR)" userId="b30cdc54-0b0e-4d3c-96b7-04dd5f65780c" providerId="ADAL" clId="{D1417003-F4B9-40C8-AFF2-C14DC5239F1B}" dt="2023-08-31T17:18:30.597" v="2743" actId="47"/>
        <pc:sldMkLst>
          <pc:docMk/>
          <pc:sldMk cId="3775960768" sldId="276"/>
        </pc:sldMkLst>
      </pc:sldChg>
      <pc:sldChg chg="add del">
        <pc:chgData name="Stuart Gordon (PGR)" userId="b30cdc54-0b0e-4d3c-96b7-04dd5f65780c" providerId="ADAL" clId="{D1417003-F4B9-40C8-AFF2-C14DC5239F1B}" dt="2023-09-07T12:13:54.090" v="3676" actId="47"/>
        <pc:sldMkLst>
          <pc:docMk/>
          <pc:sldMk cId="2924539526" sldId="277"/>
        </pc:sldMkLst>
      </pc:sldChg>
      <pc:sldChg chg="del mod modShow">
        <pc:chgData name="Stuart Gordon (PGR)" userId="b30cdc54-0b0e-4d3c-96b7-04dd5f65780c" providerId="ADAL" clId="{D1417003-F4B9-40C8-AFF2-C14DC5239F1B}" dt="2023-08-31T17:18:30.597" v="2743" actId="47"/>
        <pc:sldMkLst>
          <pc:docMk/>
          <pc:sldMk cId="3347213220" sldId="277"/>
        </pc:sldMkLst>
      </pc:sldChg>
      <pc:sldChg chg="add">
        <pc:chgData name="Stuart Gordon (PGR)" userId="b30cdc54-0b0e-4d3c-96b7-04dd5f65780c" providerId="ADAL" clId="{D1417003-F4B9-40C8-AFF2-C14DC5239F1B}" dt="2023-09-06T17:16:56.673" v="3111"/>
        <pc:sldMkLst>
          <pc:docMk/>
          <pc:sldMk cId="75708404" sldId="278"/>
        </pc:sldMkLst>
      </pc:sldChg>
      <pc:sldChg chg="delSp add del mod setBg delDesignElem modShow">
        <pc:chgData name="Stuart Gordon (PGR)" userId="b30cdc54-0b0e-4d3c-96b7-04dd5f65780c" providerId="ADAL" clId="{D1417003-F4B9-40C8-AFF2-C14DC5239F1B}" dt="2023-09-04T22:17:04.662" v="2993" actId="47"/>
        <pc:sldMkLst>
          <pc:docMk/>
          <pc:sldMk cId="2628738925" sldId="279"/>
        </pc:sldMkLst>
        <pc:spChg chg="del">
          <ac:chgData name="Stuart Gordon (PGR)" userId="b30cdc54-0b0e-4d3c-96b7-04dd5f65780c" providerId="ADAL" clId="{D1417003-F4B9-40C8-AFF2-C14DC5239F1B}" dt="2023-09-04T22:11:43.256" v="2917"/>
          <ac:spMkLst>
            <pc:docMk/>
            <pc:sldMk cId="2628738925" sldId="279"/>
            <ac:spMk id="21" creationId="{843DD86A-8FAA-443F-9211-42A2AE8A790C}"/>
          </ac:spMkLst>
        </pc:spChg>
        <pc:spChg chg="del">
          <ac:chgData name="Stuart Gordon (PGR)" userId="b30cdc54-0b0e-4d3c-96b7-04dd5f65780c" providerId="ADAL" clId="{D1417003-F4B9-40C8-AFF2-C14DC5239F1B}" dt="2023-09-04T22:11:43.256" v="2917"/>
          <ac:spMkLst>
            <pc:docMk/>
            <pc:sldMk cId="2628738925" sldId="279"/>
            <ac:spMk id="23" creationId="{C2A13AAE-18EB-4BDF-BAF7-F2F97B8D00D6}"/>
          </ac:spMkLst>
        </pc:spChg>
        <pc:grpChg chg="del">
          <ac:chgData name="Stuart Gordon (PGR)" userId="b30cdc54-0b0e-4d3c-96b7-04dd5f65780c" providerId="ADAL" clId="{D1417003-F4B9-40C8-AFF2-C14DC5239F1B}" dt="2023-09-04T22:12:07.643" v="2921" actId="478"/>
          <ac:grpSpMkLst>
            <pc:docMk/>
            <pc:sldMk cId="2628738925" sldId="279"/>
            <ac:grpSpMk id="3" creationId="{18E2B7F8-80B3-F3CE-816A-7101AFF64E57}"/>
          </ac:grpSpMkLst>
        </pc:grpChg>
        <pc:picChg chg="del">
          <ac:chgData name="Stuart Gordon (PGR)" userId="b30cdc54-0b0e-4d3c-96b7-04dd5f65780c" providerId="ADAL" clId="{D1417003-F4B9-40C8-AFF2-C14DC5239F1B}" dt="2023-09-04T22:11:43.256" v="2917"/>
          <ac:picMkLst>
            <pc:docMk/>
            <pc:sldMk cId="2628738925" sldId="279"/>
            <ac:picMk id="25" creationId="{0F5C1B21-B0DB-4206-99EE-C13D67038B93}"/>
          </ac:picMkLst>
        </pc:picChg>
        <pc:picChg chg="del">
          <ac:chgData name="Stuart Gordon (PGR)" userId="b30cdc54-0b0e-4d3c-96b7-04dd5f65780c" providerId="ADAL" clId="{D1417003-F4B9-40C8-AFF2-C14DC5239F1B}" dt="2023-09-04T22:11:43.256" v="2917"/>
          <ac:picMkLst>
            <pc:docMk/>
            <pc:sldMk cId="2628738925" sldId="279"/>
            <ac:picMk id="27" creationId="{49261589-06E9-4B7C-A8F1-26648507B77B}"/>
          </ac:picMkLst>
        </pc:picChg>
      </pc:sldChg>
      <pc:sldChg chg="add del">
        <pc:chgData name="Stuart Gordon (PGR)" userId="b30cdc54-0b0e-4d3c-96b7-04dd5f65780c" providerId="ADAL" clId="{D1417003-F4B9-40C8-AFF2-C14DC5239F1B}" dt="2023-09-07T12:12:54.973" v="3671" actId="47"/>
        <pc:sldMkLst>
          <pc:docMk/>
          <pc:sldMk cId="3786497417" sldId="279"/>
        </pc:sldMkLst>
      </pc:sldChg>
      <pc:sldChg chg="add">
        <pc:chgData name="Stuart Gordon (PGR)" userId="b30cdc54-0b0e-4d3c-96b7-04dd5f65780c" providerId="ADAL" clId="{D1417003-F4B9-40C8-AFF2-C14DC5239F1B}" dt="2023-09-06T17:16:56.673" v="3111"/>
        <pc:sldMkLst>
          <pc:docMk/>
          <pc:sldMk cId="951465934" sldId="280"/>
        </pc:sldMkLst>
      </pc:sldChg>
      <pc:sldChg chg="del mod modShow">
        <pc:chgData name="Stuart Gordon (PGR)" userId="b30cdc54-0b0e-4d3c-96b7-04dd5f65780c" providerId="ADAL" clId="{D1417003-F4B9-40C8-AFF2-C14DC5239F1B}" dt="2023-08-31T17:18:30.597" v="2743" actId="47"/>
        <pc:sldMkLst>
          <pc:docMk/>
          <pc:sldMk cId="1935237434" sldId="280"/>
        </pc:sldMkLst>
      </pc:sldChg>
      <pc:sldChg chg="del mod modShow">
        <pc:chgData name="Stuart Gordon (PGR)" userId="b30cdc54-0b0e-4d3c-96b7-04dd5f65780c" providerId="ADAL" clId="{D1417003-F4B9-40C8-AFF2-C14DC5239F1B}" dt="2023-08-31T17:18:30.597" v="2743" actId="47"/>
        <pc:sldMkLst>
          <pc:docMk/>
          <pc:sldMk cId="1035185665" sldId="281"/>
        </pc:sldMkLst>
      </pc:sldChg>
      <pc:sldChg chg="add">
        <pc:chgData name="Stuart Gordon (PGR)" userId="b30cdc54-0b0e-4d3c-96b7-04dd5f65780c" providerId="ADAL" clId="{D1417003-F4B9-40C8-AFF2-C14DC5239F1B}" dt="2023-09-06T17:16:56.673" v="3111"/>
        <pc:sldMkLst>
          <pc:docMk/>
          <pc:sldMk cId="2393359951" sldId="281"/>
        </pc:sldMkLst>
      </pc:sldChg>
      <pc:sldChg chg="addSp delSp modSp add del mod setBg setClrOvrMap delDesignElem modShow">
        <pc:chgData name="Stuart Gordon (PGR)" userId="b30cdc54-0b0e-4d3c-96b7-04dd5f65780c" providerId="ADAL" clId="{D1417003-F4B9-40C8-AFF2-C14DC5239F1B}" dt="2023-09-04T22:17:03.501" v="2992" actId="47"/>
        <pc:sldMkLst>
          <pc:docMk/>
          <pc:sldMk cId="828207218" sldId="282"/>
        </pc:sldMkLst>
        <pc:spChg chg="mod">
          <ac:chgData name="Stuart Gordon (PGR)" userId="b30cdc54-0b0e-4d3c-96b7-04dd5f65780c" providerId="ADAL" clId="{D1417003-F4B9-40C8-AFF2-C14DC5239F1B}" dt="2023-09-04T22:12:02.368" v="2920" actId="26606"/>
          <ac:spMkLst>
            <pc:docMk/>
            <pc:sldMk cId="828207218" sldId="282"/>
            <ac:spMk id="4" creationId="{D5A688ED-E3E8-252F-A52E-A45294B2CED6}"/>
          </ac:spMkLst>
        </pc:spChg>
        <pc:spChg chg="add del">
          <ac:chgData name="Stuart Gordon (PGR)" userId="b30cdc54-0b0e-4d3c-96b7-04dd5f65780c" providerId="ADAL" clId="{D1417003-F4B9-40C8-AFF2-C14DC5239F1B}" dt="2023-09-04T22:12:02.368" v="2920" actId="26606"/>
          <ac:spMkLst>
            <pc:docMk/>
            <pc:sldMk cId="828207218" sldId="282"/>
            <ac:spMk id="20" creationId="{843DD86A-8FAA-443F-9211-42A2AE8A790C}"/>
          </ac:spMkLst>
        </pc:spChg>
        <pc:spChg chg="del">
          <ac:chgData name="Stuart Gordon (PGR)" userId="b30cdc54-0b0e-4d3c-96b7-04dd5f65780c" providerId="ADAL" clId="{D1417003-F4B9-40C8-AFF2-C14DC5239F1B}" dt="2023-09-04T22:11:43.256" v="2917"/>
          <ac:spMkLst>
            <pc:docMk/>
            <pc:sldMk cId="828207218" sldId="282"/>
            <ac:spMk id="21" creationId="{843DD86A-8FAA-443F-9211-42A2AE8A790C}"/>
          </ac:spMkLst>
        </pc:spChg>
        <pc:spChg chg="add del">
          <ac:chgData name="Stuart Gordon (PGR)" userId="b30cdc54-0b0e-4d3c-96b7-04dd5f65780c" providerId="ADAL" clId="{D1417003-F4B9-40C8-AFF2-C14DC5239F1B}" dt="2023-09-04T22:12:02.368" v="2920" actId="26606"/>
          <ac:spMkLst>
            <pc:docMk/>
            <pc:sldMk cId="828207218" sldId="282"/>
            <ac:spMk id="22" creationId="{C2A13AAE-18EB-4BDF-BAF7-F2F97B8D00D6}"/>
          </ac:spMkLst>
        </pc:spChg>
        <pc:spChg chg="del">
          <ac:chgData name="Stuart Gordon (PGR)" userId="b30cdc54-0b0e-4d3c-96b7-04dd5f65780c" providerId="ADAL" clId="{D1417003-F4B9-40C8-AFF2-C14DC5239F1B}" dt="2023-09-04T22:11:43.256" v="2917"/>
          <ac:spMkLst>
            <pc:docMk/>
            <pc:sldMk cId="828207218" sldId="282"/>
            <ac:spMk id="23" creationId="{C2A13AAE-18EB-4BDF-BAF7-F2F97B8D00D6}"/>
          </ac:spMkLst>
        </pc:spChg>
        <pc:grpChg chg="del">
          <ac:chgData name="Stuart Gordon (PGR)" userId="b30cdc54-0b0e-4d3c-96b7-04dd5f65780c" providerId="ADAL" clId="{D1417003-F4B9-40C8-AFF2-C14DC5239F1B}" dt="2023-09-04T22:11:52.955" v="2918" actId="478"/>
          <ac:grpSpMkLst>
            <pc:docMk/>
            <pc:sldMk cId="828207218" sldId="282"/>
            <ac:grpSpMk id="3" creationId="{27D8F57B-D43A-0DC6-6254-46FE0BD10247}"/>
          </ac:grpSpMkLst>
        </pc:grpChg>
        <pc:graphicFrameChg chg="mod ord modGraphic">
          <ac:chgData name="Stuart Gordon (PGR)" userId="b30cdc54-0b0e-4d3c-96b7-04dd5f65780c" providerId="ADAL" clId="{D1417003-F4B9-40C8-AFF2-C14DC5239F1B}" dt="2023-09-04T22:12:02.368" v="2920" actId="26606"/>
          <ac:graphicFrameMkLst>
            <pc:docMk/>
            <pc:sldMk cId="828207218" sldId="282"/>
            <ac:graphicFrameMk id="18" creationId="{99E7F5AB-4B6E-AC1F-984E-D5ADB53AD876}"/>
          </ac:graphicFrameMkLst>
        </pc:graphicFrameChg>
        <pc:picChg chg="add del">
          <ac:chgData name="Stuart Gordon (PGR)" userId="b30cdc54-0b0e-4d3c-96b7-04dd5f65780c" providerId="ADAL" clId="{D1417003-F4B9-40C8-AFF2-C14DC5239F1B}" dt="2023-09-04T22:12:02.368" v="2920" actId="26606"/>
          <ac:picMkLst>
            <pc:docMk/>
            <pc:sldMk cId="828207218" sldId="282"/>
            <ac:picMk id="24" creationId="{0F5C1B21-B0DB-4206-99EE-C13D67038B93}"/>
          </ac:picMkLst>
        </pc:picChg>
        <pc:picChg chg="del">
          <ac:chgData name="Stuart Gordon (PGR)" userId="b30cdc54-0b0e-4d3c-96b7-04dd5f65780c" providerId="ADAL" clId="{D1417003-F4B9-40C8-AFF2-C14DC5239F1B}" dt="2023-09-04T22:11:43.256" v="2917"/>
          <ac:picMkLst>
            <pc:docMk/>
            <pc:sldMk cId="828207218" sldId="282"/>
            <ac:picMk id="25" creationId="{0F5C1B21-B0DB-4206-99EE-C13D67038B93}"/>
          </ac:picMkLst>
        </pc:picChg>
        <pc:picChg chg="del">
          <ac:chgData name="Stuart Gordon (PGR)" userId="b30cdc54-0b0e-4d3c-96b7-04dd5f65780c" providerId="ADAL" clId="{D1417003-F4B9-40C8-AFF2-C14DC5239F1B}" dt="2023-09-04T22:11:43.256" v="2917"/>
          <ac:picMkLst>
            <pc:docMk/>
            <pc:sldMk cId="828207218" sldId="282"/>
            <ac:picMk id="27" creationId="{49261589-06E9-4B7C-A8F1-26648507B77B}"/>
          </ac:picMkLst>
        </pc:picChg>
        <pc:picChg chg="add del">
          <ac:chgData name="Stuart Gordon (PGR)" userId="b30cdc54-0b0e-4d3c-96b7-04dd5f65780c" providerId="ADAL" clId="{D1417003-F4B9-40C8-AFF2-C14DC5239F1B}" dt="2023-09-04T22:12:02.368" v="2920" actId="26606"/>
          <ac:picMkLst>
            <pc:docMk/>
            <pc:sldMk cId="828207218" sldId="282"/>
            <ac:picMk id="29" creationId="{49261589-06E9-4B7C-A8F1-26648507B77B}"/>
          </ac:picMkLst>
        </pc:picChg>
      </pc:sldChg>
      <pc:sldChg chg="add">
        <pc:chgData name="Stuart Gordon (PGR)" userId="b30cdc54-0b0e-4d3c-96b7-04dd5f65780c" providerId="ADAL" clId="{D1417003-F4B9-40C8-AFF2-C14DC5239F1B}" dt="2023-09-06T17:16:56.673" v="3111"/>
        <pc:sldMkLst>
          <pc:docMk/>
          <pc:sldMk cId="950345153" sldId="282"/>
        </pc:sldMkLst>
      </pc:sldChg>
      <pc:sldChg chg="del mod modShow">
        <pc:chgData name="Stuart Gordon (PGR)" userId="b30cdc54-0b0e-4d3c-96b7-04dd5f65780c" providerId="ADAL" clId="{D1417003-F4B9-40C8-AFF2-C14DC5239F1B}" dt="2023-08-31T17:18:30.597" v="2743" actId="47"/>
        <pc:sldMkLst>
          <pc:docMk/>
          <pc:sldMk cId="470118026" sldId="283"/>
        </pc:sldMkLst>
      </pc:sldChg>
      <pc:sldChg chg="add">
        <pc:chgData name="Stuart Gordon (PGR)" userId="b30cdc54-0b0e-4d3c-96b7-04dd5f65780c" providerId="ADAL" clId="{D1417003-F4B9-40C8-AFF2-C14DC5239F1B}" dt="2023-09-06T17:16:56.673" v="3111"/>
        <pc:sldMkLst>
          <pc:docMk/>
          <pc:sldMk cId="2658540063" sldId="283"/>
        </pc:sldMkLst>
      </pc:sldChg>
      <pc:sldChg chg="add">
        <pc:chgData name="Stuart Gordon (PGR)" userId="b30cdc54-0b0e-4d3c-96b7-04dd5f65780c" providerId="ADAL" clId="{D1417003-F4B9-40C8-AFF2-C14DC5239F1B}" dt="2023-09-06T17:16:56.673" v="3111"/>
        <pc:sldMkLst>
          <pc:docMk/>
          <pc:sldMk cId="738157717" sldId="284"/>
        </pc:sldMkLst>
      </pc:sldChg>
      <pc:sldChg chg="del mod modShow">
        <pc:chgData name="Stuart Gordon (PGR)" userId="b30cdc54-0b0e-4d3c-96b7-04dd5f65780c" providerId="ADAL" clId="{D1417003-F4B9-40C8-AFF2-C14DC5239F1B}" dt="2023-08-31T17:18:30.597" v="2743" actId="47"/>
        <pc:sldMkLst>
          <pc:docMk/>
          <pc:sldMk cId="3280298735" sldId="284"/>
        </pc:sldMkLst>
      </pc:sldChg>
      <pc:sldChg chg="add">
        <pc:chgData name="Stuart Gordon (PGR)" userId="b30cdc54-0b0e-4d3c-96b7-04dd5f65780c" providerId="ADAL" clId="{D1417003-F4B9-40C8-AFF2-C14DC5239F1B}" dt="2023-09-06T17:16:56.673" v="3111"/>
        <pc:sldMkLst>
          <pc:docMk/>
          <pc:sldMk cId="2754001730" sldId="285"/>
        </pc:sldMkLst>
      </pc:sldChg>
      <pc:sldChg chg="add">
        <pc:chgData name="Stuart Gordon (PGR)" userId="b30cdc54-0b0e-4d3c-96b7-04dd5f65780c" providerId="ADAL" clId="{D1417003-F4B9-40C8-AFF2-C14DC5239F1B}" dt="2023-09-06T17:16:56.673" v="3111"/>
        <pc:sldMkLst>
          <pc:docMk/>
          <pc:sldMk cId="578547820" sldId="286"/>
        </pc:sldMkLst>
      </pc:sldChg>
      <pc:sldChg chg="add">
        <pc:chgData name="Stuart Gordon (PGR)" userId="b30cdc54-0b0e-4d3c-96b7-04dd5f65780c" providerId="ADAL" clId="{D1417003-F4B9-40C8-AFF2-C14DC5239F1B}" dt="2023-09-06T17:16:56.673" v="3111"/>
        <pc:sldMkLst>
          <pc:docMk/>
          <pc:sldMk cId="618930167" sldId="287"/>
        </pc:sldMkLst>
      </pc:sldChg>
      <pc:sldChg chg="add">
        <pc:chgData name="Stuart Gordon (PGR)" userId="b30cdc54-0b0e-4d3c-96b7-04dd5f65780c" providerId="ADAL" clId="{D1417003-F4B9-40C8-AFF2-C14DC5239F1B}" dt="2023-09-06T17:16:56.673" v="3111"/>
        <pc:sldMkLst>
          <pc:docMk/>
          <pc:sldMk cId="2070432493" sldId="288"/>
        </pc:sldMkLst>
      </pc:sldChg>
      <pc:sldChg chg="del mod modShow">
        <pc:chgData name="Stuart Gordon (PGR)" userId="b30cdc54-0b0e-4d3c-96b7-04dd5f65780c" providerId="ADAL" clId="{D1417003-F4B9-40C8-AFF2-C14DC5239F1B}" dt="2023-08-31T17:18:30.597" v="2743" actId="47"/>
        <pc:sldMkLst>
          <pc:docMk/>
          <pc:sldMk cId="2630438341" sldId="288"/>
        </pc:sldMkLst>
      </pc:sldChg>
      <pc:sldChg chg="del mod modShow">
        <pc:chgData name="Stuart Gordon (PGR)" userId="b30cdc54-0b0e-4d3c-96b7-04dd5f65780c" providerId="ADAL" clId="{D1417003-F4B9-40C8-AFF2-C14DC5239F1B}" dt="2023-08-31T17:18:30.597" v="2743" actId="47"/>
        <pc:sldMkLst>
          <pc:docMk/>
          <pc:sldMk cId="1305774567" sldId="289"/>
        </pc:sldMkLst>
      </pc:sldChg>
      <pc:sldChg chg="add">
        <pc:chgData name="Stuart Gordon (PGR)" userId="b30cdc54-0b0e-4d3c-96b7-04dd5f65780c" providerId="ADAL" clId="{D1417003-F4B9-40C8-AFF2-C14DC5239F1B}" dt="2023-09-06T17:16:56.673" v="3111"/>
        <pc:sldMkLst>
          <pc:docMk/>
          <pc:sldMk cId="2637956601" sldId="289"/>
        </pc:sldMkLst>
      </pc:sldChg>
      <pc:sldChg chg="del mod modShow">
        <pc:chgData name="Stuart Gordon (PGR)" userId="b30cdc54-0b0e-4d3c-96b7-04dd5f65780c" providerId="ADAL" clId="{D1417003-F4B9-40C8-AFF2-C14DC5239F1B}" dt="2023-08-31T17:18:30.597" v="2743" actId="47"/>
        <pc:sldMkLst>
          <pc:docMk/>
          <pc:sldMk cId="3513255791" sldId="290"/>
        </pc:sldMkLst>
      </pc:sldChg>
      <pc:sldChg chg="add">
        <pc:chgData name="Stuart Gordon (PGR)" userId="b30cdc54-0b0e-4d3c-96b7-04dd5f65780c" providerId="ADAL" clId="{D1417003-F4B9-40C8-AFF2-C14DC5239F1B}" dt="2023-09-06T17:16:56.673" v="3111"/>
        <pc:sldMkLst>
          <pc:docMk/>
          <pc:sldMk cId="3856163403" sldId="290"/>
        </pc:sldMkLst>
      </pc:sldChg>
      <pc:sldChg chg="del mod modShow">
        <pc:chgData name="Stuart Gordon (PGR)" userId="b30cdc54-0b0e-4d3c-96b7-04dd5f65780c" providerId="ADAL" clId="{D1417003-F4B9-40C8-AFF2-C14DC5239F1B}" dt="2023-08-31T17:18:30.597" v="2743" actId="47"/>
        <pc:sldMkLst>
          <pc:docMk/>
          <pc:sldMk cId="2563294441" sldId="291"/>
        </pc:sldMkLst>
      </pc:sldChg>
      <pc:sldChg chg="add">
        <pc:chgData name="Stuart Gordon (PGR)" userId="b30cdc54-0b0e-4d3c-96b7-04dd5f65780c" providerId="ADAL" clId="{D1417003-F4B9-40C8-AFF2-C14DC5239F1B}" dt="2023-09-06T17:16:56.673" v="3111"/>
        <pc:sldMkLst>
          <pc:docMk/>
          <pc:sldMk cId="3599820345" sldId="291"/>
        </pc:sldMkLst>
      </pc:sldChg>
      <pc:sldChg chg="add del">
        <pc:chgData name="Stuart Gordon (PGR)" userId="b30cdc54-0b0e-4d3c-96b7-04dd5f65780c" providerId="ADAL" clId="{D1417003-F4B9-40C8-AFF2-C14DC5239F1B}" dt="2023-09-07T12:14:17.384" v="3677" actId="47"/>
        <pc:sldMkLst>
          <pc:docMk/>
          <pc:sldMk cId="2773753359" sldId="292"/>
        </pc:sldMkLst>
      </pc:sldChg>
      <pc:sldChg chg="add">
        <pc:chgData name="Stuart Gordon (PGR)" userId="b30cdc54-0b0e-4d3c-96b7-04dd5f65780c" providerId="ADAL" clId="{D1417003-F4B9-40C8-AFF2-C14DC5239F1B}" dt="2023-09-06T17:16:56.673" v="3111"/>
        <pc:sldMkLst>
          <pc:docMk/>
          <pc:sldMk cId="1368152689" sldId="293"/>
        </pc:sldMkLst>
      </pc:sldChg>
      <pc:sldChg chg="del mod modShow">
        <pc:chgData name="Stuart Gordon (PGR)" userId="b30cdc54-0b0e-4d3c-96b7-04dd5f65780c" providerId="ADAL" clId="{D1417003-F4B9-40C8-AFF2-C14DC5239F1B}" dt="2023-08-31T17:18:30.597" v="2743" actId="47"/>
        <pc:sldMkLst>
          <pc:docMk/>
          <pc:sldMk cId="3253394279" sldId="293"/>
        </pc:sldMkLst>
      </pc:sldChg>
      <pc:sldChg chg="del mod modShow">
        <pc:chgData name="Stuart Gordon (PGR)" userId="b30cdc54-0b0e-4d3c-96b7-04dd5f65780c" providerId="ADAL" clId="{D1417003-F4B9-40C8-AFF2-C14DC5239F1B}" dt="2023-08-31T17:18:30.597" v="2743" actId="47"/>
        <pc:sldMkLst>
          <pc:docMk/>
          <pc:sldMk cId="638646588" sldId="294"/>
        </pc:sldMkLst>
      </pc:sldChg>
      <pc:sldChg chg="add">
        <pc:chgData name="Stuart Gordon (PGR)" userId="b30cdc54-0b0e-4d3c-96b7-04dd5f65780c" providerId="ADAL" clId="{D1417003-F4B9-40C8-AFF2-C14DC5239F1B}" dt="2023-09-06T17:16:56.673" v="3111"/>
        <pc:sldMkLst>
          <pc:docMk/>
          <pc:sldMk cId="3728228842" sldId="294"/>
        </pc:sldMkLst>
      </pc:sldChg>
      <pc:sldChg chg="add del">
        <pc:chgData name="Stuart Gordon (PGR)" userId="b30cdc54-0b0e-4d3c-96b7-04dd5f65780c" providerId="ADAL" clId="{D1417003-F4B9-40C8-AFF2-C14DC5239F1B}" dt="2023-09-07T12:14:22.089" v="3678" actId="47"/>
        <pc:sldMkLst>
          <pc:docMk/>
          <pc:sldMk cId="351972748" sldId="295"/>
        </pc:sldMkLst>
      </pc:sldChg>
      <pc:sldChg chg="del mod modShow">
        <pc:chgData name="Stuart Gordon (PGR)" userId="b30cdc54-0b0e-4d3c-96b7-04dd5f65780c" providerId="ADAL" clId="{D1417003-F4B9-40C8-AFF2-C14DC5239F1B}" dt="2023-08-31T17:18:30.597" v="2743" actId="47"/>
        <pc:sldMkLst>
          <pc:docMk/>
          <pc:sldMk cId="2176979161" sldId="295"/>
        </pc:sldMkLst>
      </pc:sldChg>
      <pc:sldChg chg="del mod modShow">
        <pc:chgData name="Stuart Gordon (PGR)" userId="b30cdc54-0b0e-4d3c-96b7-04dd5f65780c" providerId="ADAL" clId="{D1417003-F4B9-40C8-AFF2-C14DC5239F1B}" dt="2023-08-31T17:18:30.597" v="2743" actId="47"/>
        <pc:sldMkLst>
          <pc:docMk/>
          <pc:sldMk cId="3846567215" sldId="296"/>
        </pc:sldMkLst>
      </pc:sldChg>
      <pc:sldChg chg="add">
        <pc:chgData name="Stuart Gordon (PGR)" userId="b30cdc54-0b0e-4d3c-96b7-04dd5f65780c" providerId="ADAL" clId="{D1417003-F4B9-40C8-AFF2-C14DC5239F1B}" dt="2023-09-06T17:16:56.673" v="3111"/>
        <pc:sldMkLst>
          <pc:docMk/>
          <pc:sldMk cId="3993513779" sldId="296"/>
        </pc:sldMkLst>
      </pc:sldChg>
      <pc:sldChg chg="addSp delSp modSp add del mod setBg delDesignElem modNotesTx">
        <pc:chgData name="Stuart Gordon (PGR)" userId="b30cdc54-0b0e-4d3c-96b7-04dd5f65780c" providerId="ADAL" clId="{D1417003-F4B9-40C8-AFF2-C14DC5239F1B}" dt="2023-08-31T16:38:16.272" v="2405" actId="47"/>
        <pc:sldMkLst>
          <pc:docMk/>
          <pc:sldMk cId="2208331666" sldId="297"/>
        </pc:sldMkLst>
        <pc:spChg chg="del mod">
          <ac:chgData name="Stuart Gordon (PGR)" userId="b30cdc54-0b0e-4d3c-96b7-04dd5f65780c" providerId="ADAL" clId="{D1417003-F4B9-40C8-AFF2-C14DC5239F1B}" dt="2023-08-20T17:05:42.163" v="86" actId="478"/>
          <ac:spMkLst>
            <pc:docMk/>
            <pc:sldMk cId="2208331666" sldId="297"/>
            <ac:spMk id="2" creationId="{5B7928DD-A1B3-63E0-4BD2-B58EA07DEF91}"/>
          </ac:spMkLst>
        </pc:spChg>
        <pc:spChg chg="mod">
          <ac:chgData name="Stuart Gordon (PGR)" userId="b30cdc54-0b0e-4d3c-96b7-04dd5f65780c" providerId="ADAL" clId="{D1417003-F4B9-40C8-AFF2-C14DC5239F1B}" dt="2023-08-20T17:08:55.065" v="205" actId="20577"/>
          <ac:spMkLst>
            <pc:docMk/>
            <pc:sldMk cId="2208331666" sldId="297"/>
            <ac:spMk id="3" creationId="{5BF755CA-6FF7-8329-CE13-F14D3C74E423}"/>
          </ac:spMkLst>
        </pc:spChg>
        <pc:spChg chg="add del mod ord">
          <ac:chgData name="Stuart Gordon (PGR)" userId="b30cdc54-0b0e-4d3c-96b7-04dd5f65780c" providerId="ADAL" clId="{D1417003-F4B9-40C8-AFF2-C14DC5239F1B}" dt="2023-08-20T17:03:31.763" v="53" actId="478"/>
          <ac:spMkLst>
            <pc:docMk/>
            <pc:sldMk cId="2208331666" sldId="297"/>
            <ac:spMk id="4" creationId="{41F3DCC4-4FA6-6B12-939B-BFB853516AD6}"/>
          </ac:spMkLst>
        </pc:spChg>
        <pc:spChg chg="add mod ord">
          <ac:chgData name="Stuart Gordon (PGR)" userId="b30cdc54-0b0e-4d3c-96b7-04dd5f65780c" providerId="ADAL" clId="{D1417003-F4B9-40C8-AFF2-C14DC5239F1B}" dt="2023-08-20T17:04:04.518" v="58" actId="2085"/>
          <ac:spMkLst>
            <pc:docMk/>
            <pc:sldMk cId="2208331666" sldId="297"/>
            <ac:spMk id="5" creationId="{F3CDA1AC-FFDE-7433-68E5-DA80591F753E}"/>
          </ac:spMkLst>
        </pc:spChg>
        <pc:spChg chg="del">
          <ac:chgData name="Stuart Gordon (PGR)" userId="b30cdc54-0b0e-4d3c-96b7-04dd5f65780c" providerId="ADAL" clId="{D1417003-F4B9-40C8-AFF2-C14DC5239F1B}" dt="2023-08-20T17:02:27.027" v="42" actId="478"/>
          <ac:spMkLst>
            <pc:docMk/>
            <pc:sldMk cId="2208331666" sldId="297"/>
            <ac:spMk id="6" creationId="{E0EA2B2C-F7B7-D4A1-D7DB-AD007A4DA731}"/>
          </ac:spMkLst>
        </pc:spChg>
        <pc:spChg chg="add del mod">
          <ac:chgData name="Stuart Gordon (PGR)" userId="b30cdc54-0b0e-4d3c-96b7-04dd5f65780c" providerId="ADAL" clId="{D1417003-F4B9-40C8-AFF2-C14DC5239F1B}" dt="2023-08-20T17:05:44.872" v="88" actId="478"/>
          <ac:spMkLst>
            <pc:docMk/>
            <pc:sldMk cId="2208331666" sldId="297"/>
            <ac:spMk id="9" creationId="{4ED4DE15-18B1-BB32-76C6-612BF8A3DBD3}"/>
          </ac:spMkLst>
        </pc:spChg>
        <pc:spChg chg="add mod">
          <ac:chgData name="Stuart Gordon (PGR)" userId="b30cdc54-0b0e-4d3c-96b7-04dd5f65780c" providerId="ADAL" clId="{D1417003-F4B9-40C8-AFF2-C14DC5239F1B}" dt="2023-08-20T17:05:50.323" v="89" actId="207"/>
          <ac:spMkLst>
            <pc:docMk/>
            <pc:sldMk cId="2208331666" sldId="297"/>
            <ac:spMk id="14" creationId="{D8AB62AD-E739-EC9F-7D03-A71CE769A8CD}"/>
          </ac:spMkLst>
        </pc:spChg>
        <pc:spChg chg="add del mod">
          <ac:chgData name="Stuart Gordon (PGR)" userId="b30cdc54-0b0e-4d3c-96b7-04dd5f65780c" providerId="ADAL" clId="{D1417003-F4B9-40C8-AFF2-C14DC5239F1B}" dt="2023-08-20T17:07:34.843" v="178" actId="478"/>
          <ac:spMkLst>
            <pc:docMk/>
            <pc:sldMk cId="2208331666" sldId="297"/>
            <ac:spMk id="15" creationId="{32E1CE3C-4B2F-893E-1639-830E083E1A47}"/>
          </ac:spMkLst>
        </pc:spChg>
        <pc:spChg chg="del">
          <ac:chgData name="Stuart Gordon (PGR)" userId="b30cdc54-0b0e-4d3c-96b7-04dd5f65780c" providerId="ADAL" clId="{D1417003-F4B9-40C8-AFF2-C14DC5239F1B}" dt="2023-08-20T17:02:08.620" v="40"/>
          <ac:spMkLst>
            <pc:docMk/>
            <pc:sldMk cId="2208331666" sldId="297"/>
            <ac:spMk id="1035" creationId="{03FFF8D3-2EF3-4286-935A-D01BE3C85333}"/>
          </ac:spMkLst>
        </pc:spChg>
        <pc:spChg chg="del">
          <ac:chgData name="Stuart Gordon (PGR)" userId="b30cdc54-0b0e-4d3c-96b7-04dd5f65780c" providerId="ADAL" clId="{D1417003-F4B9-40C8-AFF2-C14DC5239F1B}" dt="2023-08-20T17:02:08.620" v="40"/>
          <ac:spMkLst>
            <pc:docMk/>
            <pc:sldMk cId="2208331666" sldId="297"/>
            <ac:spMk id="1039" creationId="{E6C57836-126B-4938-8C7A-3C3BCB59D383}"/>
          </ac:spMkLst>
        </pc:spChg>
        <pc:grpChg chg="del">
          <ac:chgData name="Stuart Gordon (PGR)" userId="b30cdc54-0b0e-4d3c-96b7-04dd5f65780c" providerId="ADAL" clId="{D1417003-F4B9-40C8-AFF2-C14DC5239F1B}" dt="2023-08-20T17:02:22.462" v="41" actId="478"/>
          <ac:grpSpMkLst>
            <pc:docMk/>
            <pc:sldMk cId="2208331666" sldId="297"/>
            <ac:grpSpMk id="8" creationId="{B6E706A0-DD30-A1C2-9A11-9A3B56EF88C5}"/>
          </ac:grpSpMkLst>
        </pc:grpChg>
        <pc:picChg chg="add del mod">
          <ac:chgData name="Stuart Gordon (PGR)" userId="b30cdc54-0b0e-4d3c-96b7-04dd5f65780c" providerId="ADAL" clId="{D1417003-F4B9-40C8-AFF2-C14DC5239F1B}" dt="2023-08-20T17:08:26.628" v="184" actId="478"/>
          <ac:picMkLst>
            <pc:docMk/>
            <pc:sldMk cId="2208331666" sldId="297"/>
            <ac:picMk id="17" creationId="{4E8C8493-D583-010F-2AEF-9272339D75F6}"/>
          </ac:picMkLst>
        </pc:picChg>
        <pc:picChg chg="add mod">
          <ac:chgData name="Stuart Gordon (PGR)" userId="b30cdc54-0b0e-4d3c-96b7-04dd5f65780c" providerId="ADAL" clId="{D1417003-F4B9-40C8-AFF2-C14DC5239F1B}" dt="2023-08-20T17:08:39.019" v="189" actId="1076"/>
          <ac:picMkLst>
            <pc:docMk/>
            <pc:sldMk cId="2208331666" sldId="297"/>
            <ac:picMk id="19" creationId="{FD0A4773-7562-6E1C-F72E-13856825EDD1}"/>
          </ac:picMkLst>
        </pc:picChg>
        <pc:picChg chg="del">
          <ac:chgData name="Stuart Gordon (PGR)" userId="b30cdc54-0b0e-4d3c-96b7-04dd5f65780c" providerId="ADAL" clId="{D1417003-F4B9-40C8-AFF2-C14DC5239F1B}" dt="2023-08-20T17:07:31.862" v="177" actId="478"/>
          <ac:picMkLst>
            <pc:docMk/>
            <pc:sldMk cId="2208331666" sldId="297"/>
            <ac:picMk id="1028" creationId="{D8AC2FCB-601F-284E-FBCA-E93E93AEC664}"/>
          </ac:picMkLst>
        </pc:picChg>
        <pc:picChg chg="del">
          <ac:chgData name="Stuart Gordon (PGR)" userId="b30cdc54-0b0e-4d3c-96b7-04dd5f65780c" providerId="ADAL" clId="{D1417003-F4B9-40C8-AFF2-C14DC5239F1B}" dt="2023-08-20T17:07:30.388" v="176" actId="478"/>
          <ac:picMkLst>
            <pc:docMk/>
            <pc:sldMk cId="2208331666" sldId="297"/>
            <ac:picMk id="1030" creationId="{A8B672F8-6A8F-2DCC-3605-A6D6B2E8639F}"/>
          </ac:picMkLst>
        </pc:picChg>
        <pc:picChg chg="del">
          <ac:chgData name="Stuart Gordon (PGR)" userId="b30cdc54-0b0e-4d3c-96b7-04dd5f65780c" providerId="ADAL" clId="{D1417003-F4B9-40C8-AFF2-C14DC5239F1B}" dt="2023-08-20T17:02:08.620" v="40"/>
          <ac:picMkLst>
            <pc:docMk/>
            <pc:sldMk cId="2208331666" sldId="297"/>
            <ac:picMk id="1033" creationId="{BDFADFB3-3D44-49A8-AE3B-A87C61607F7E}"/>
          </ac:picMkLst>
        </pc:picChg>
        <pc:picChg chg="del">
          <ac:chgData name="Stuart Gordon (PGR)" userId="b30cdc54-0b0e-4d3c-96b7-04dd5f65780c" providerId="ADAL" clId="{D1417003-F4B9-40C8-AFF2-C14DC5239F1B}" dt="2023-08-20T17:02:08.620" v="40"/>
          <ac:picMkLst>
            <pc:docMk/>
            <pc:sldMk cId="2208331666" sldId="297"/>
            <ac:picMk id="1037" creationId="{CD8CCB43-545E-4064-8BB8-5C492D0F5F57}"/>
          </ac:picMkLst>
        </pc:picChg>
      </pc:sldChg>
      <pc:sldChg chg="add del">
        <pc:chgData name="Stuart Gordon (PGR)" userId="b30cdc54-0b0e-4d3c-96b7-04dd5f65780c" providerId="ADAL" clId="{D1417003-F4B9-40C8-AFF2-C14DC5239F1B}" dt="2023-09-07T12:14:31.410" v="3680" actId="47"/>
        <pc:sldMkLst>
          <pc:docMk/>
          <pc:sldMk cId="4223819597" sldId="297"/>
        </pc:sldMkLst>
      </pc:sldChg>
      <pc:sldChg chg="modSp add mod modTransition modNotesTx">
        <pc:chgData name="Stuart Gordon (PGR)" userId="b30cdc54-0b0e-4d3c-96b7-04dd5f65780c" providerId="ADAL" clId="{D1417003-F4B9-40C8-AFF2-C14DC5239F1B}" dt="2023-09-07T15:49:24.343" v="3684"/>
        <pc:sldMkLst>
          <pc:docMk/>
          <pc:sldMk cId="808464817" sldId="298"/>
        </pc:sldMkLst>
        <pc:spChg chg="mod">
          <ac:chgData name="Stuart Gordon (PGR)" userId="b30cdc54-0b0e-4d3c-96b7-04dd5f65780c" providerId="ADAL" clId="{D1417003-F4B9-40C8-AFF2-C14DC5239F1B}" dt="2023-08-20T17:09:04.433" v="209" actId="20577"/>
          <ac:spMkLst>
            <pc:docMk/>
            <pc:sldMk cId="808464817" sldId="298"/>
            <ac:spMk id="3" creationId="{5BF755CA-6FF7-8329-CE13-F14D3C74E423}"/>
          </ac:spMkLst>
        </pc:spChg>
        <pc:spChg chg="mod">
          <ac:chgData name="Stuart Gordon (PGR)" userId="b30cdc54-0b0e-4d3c-96b7-04dd5f65780c" providerId="ADAL" clId="{D1417003-F4B9-40C8-AFF2-C14DC5239F1B}" dt="2023-08-20T17:27:52.343" v="567" actId="20577"/>
          <ac:spMkLst>
            <pc:docMk/>
            <pc:sldMk cId="808464817" sldId="298"/>
            <ac:spMk id="14" creationId="{D8AB62AD-E739-EC9F-7D03-A71CE769A8CD}"/>
          </ac:spMkLst>
        </pc:spChg>
      </pc:sldChg>
      <pc:sldChg chg="addSp delSp modSp add mod modTransition modNotesTx">
        <pc:chgData name="Stuart Gordon (PGR)" userId="b30cdc54-0b0e-4d3c-96b7-04dd5f65780c" providerId="ADAL" clId="{D1417003-F4B9-40C8-AFF2-C14DC5239F1B}" dt="2023-09-07T15:49:24.343" v="3684"/>
        <pc:sldMkLst>
          <pc:docMk/>
          <pc:sldMk cId="1575163976" sldId="299"/>
        </pc:sldMkLst>
        <pc:spChg chg="mod">
          <ac:chgData name="Stuart Gordon (PGR)" userId="b30cdc54-0b0e-4d3c-96b7-04dd5f65780c" providerId="ADAL" clId="{D1417003-F4B9-40C8-AFF2-C14DC5239F1B}" dt="2023-09-04T22:17:37.677" v="3000" actId="20577"/>
          <ac:spMkLst>
            <pc:docMk/>
            <pc:sldMk cId="1575163976" sldId="299"/>
            <ac:spMk id="3" creationId="{5BF755CA-6FF7-8329-CE13-F14D3C74E423}"/>
          </ac:spMkLst>
        </pc:spChg>
        <pc:spChg chg="mod">
          <ac:chgData name="Stuart Gordon (PGR)" userId="b30cdc54-0b0e-4d3c-96b7-04dd5f65780c" providerId="ADAL" clId="{D1417003-F4B9-40C8-AFF2-C14DC5239F1B}" dt="2023-08-20T17:27:59.140" v="572" actId="20577"/>
          <ac:spMkLst>
            <pc:docMk/>
            <pc:sldMk cId="1575163976" sldId="299"/>
            <ac:spMk id="14" creationId="{D8AB62AD-E739-EC9F-7D03-A71CE769A8CD}"/>
          </ac:spMkLst>
        </pc:spChg>
        <pc:picChg chg="add mod">
          <ac:chgData name="Stuart Gordon (PGR)" userId="b30cdc54-0b0e-4d3c-96b7-04dd5f65780c" providerId="ADAL" clId="{D1417003-F4B9-40C8-AFF2-C14DC5239F1B}" dt="2023-08-20T17:09:35.597" v="214" actId="1076"/>
          <ac:picMkLst>
            <pc:docMk/>
            <pc:sldMk cId="1575163976" sldId="299"/>
            <ac:picMk id="2" creationId="{67DBE49C-2602-185F-77DF-5839440781BC}"/>
          </ac:picMkLst>
        </pc:picChg>
        <pc:picChg chg="del">
          <ac:chgData name="Stuart Gordon (PGR)" userId="b30cdc54-0b0e-4d3c-96b7-04dd5f65780c" providerId="ADAL" clId="{D1417003-F4B9-40C8-AFF2-C14DC5239F1B}" dt="2023-08-20T17:09:28.515" v="211" actId="478"/>
          <ac:picMkLst>
            <pc:docMk/>
            <pc:sldMk cId="1575163976" sldId="299"/>
            <ac:picMk id="17" creationId="{4E8C8493-D583-010F-2AEF-9272339D75F6}"/>
          </ac:picMkLst>
        </pc:picChg>
      </pc:sldChg>
      <pc:sldChg chg="addSp delSp modSp add mod modTransition modNotesTx">
        <pc:chgData name="Stuart Gordon (PGR)" userId="b30cdc54-0b0e-4d3c-96b7-04dd5f65780c" providerId="ADAL" clId="{D1417003-F4B9-40C8-AFF2-C14DC5239F1B}" dt="2023-09-07T15:49:24.343" v="3684"/>
        <pc:sldMkLst>
          <pc:docMk/>
          <pc:sldMk cId="2385530657" sldId="300"/>
        </pc:sldMkLst>
        <pc:spChg chg="mod">
          <ac:chgData name="Stuart Gordon (PGR)" userId="b30cdc54-0b0e-4d3c-96b7-04dd5f65780c" providerId="ADAL" clId="{D1417003-F4B9-40C8-AFF2-C14DC5239F1B}" dt="2023-08-20T17:32:39.533" v="858" actId="20577"/>
          <ac:spMkLst>
            <pc:docMk/>
            <pc:sldMk cId="2385530657" sldId="300"/>
            <ac:spMk id="3" creationId="{5BF755CA-6FF7-8329-CE13-F14D3C74E423}"/>
          </ac:spMkLst>
        </pc:spChg>
        <pc:spChg chg="add del mod">
          <ac:chgData name="Stuart Gordon (PGR)" userId="b30cdc54-0b0e-4d3c-96b7-04dd5f65780c" providerId="ADAL" clId="{D1417003-F4B9-40C8-AFF2-C14DC5239F1B}" dt="2023-08-20T17:10:46.256" v="219"/>
          <ac:spMkLst>
            <pc:docMk/>
            <pc:sldMk cId="2385530657" sldId="300"/>
            <ac:spMk id="6" creationId="{54EBA904-4291-5642-6246-CCDF6D640DA7}"/>
          </ac:spMkLst>
        </pc:spChg>
        <pc:spChg chg="add del mod">
          <ac:chgData name="Stuart Gordon (PGR)" userId="b30cdc54-0b0e-4d3c-96b7-04dd5f65780c" providerId="ADAL" clId="{D1417003-F4B9-40C8-AFF2-C14DC5239F1B}" dt="2023-08-20T17:11:08.381" v="222"/>
          <ac:spMkLst>
            <pc:docMk/>
            <pc:sldMk cId="2385530657" sldId="300"/>
            <ac:spMk id="12" creationId="{A1884F87-F9D6-3E1E-0421-207FA4AD9F36}"/>
          </ac:spMkLst>
        </pc:spChg>
        <pc:spChg chg="mod">
          <ac:chgData name="Stuart Gordon (PGR)" userId="b30cdc54-0b0e-4d3c-96b7-04dd5f65780c" providerId="ADAL" clId="{D1417003-F4B9-40C8-AFF2-C14DC5239F1B}" dt="2023-08-20T17:30:38.059" v="685"/>
          <ac:spMkLst>
            <pc:docMk/>
            <pc:sldMk cId="2385530657" sldId="300"/>
            <ac:spMk id="14" creationId="{D8AB62AD-E739-EC9F-7D03-A71CE769A8CD}"/>
          </ac:spMkLst>
        </pc:spChg>
        <pc:spChg chg="add del mod">
          <ac:chgData name="Stuart Gordon (PGR)" userId="b30cdc54-0b0e-4d3c-96b7-04dd5f65780c" providerId="ADAL" clId="{D1417003-F4B9-40C8-AFF2-C14DC5239F1B}" dt="2023-08-20T17:21:59.586" v="552" actId="478"/>
          <ac:spMkLst>
            <pc:docMk/>
            <pc:sldMk cId="2385530657" sldId="300"/>
            <ac:spMk id="18" creationId="{9E6E73DD-3DF4-8536-A227-E2F450BA54F5}"/>
          </ac:spMkLst>
        </pc:spChg>
        <pc:picChg chg="del">
          <ac:chgData name="Stuart Gordon (PGR)" userId="b30cdc54-0b0e-4d3c-96b7-04dd5f65780c" providerId="ADAL" clId="{D1417003-F4B9-40C8-AFF2-C14DC5239F1B}" dt="2023-08-20T17:10:06.524" v="216" actId="478"/>
          <ac:picMkLst>
            <pc:docMk/>
            <pc:sldMk cId="2385530657" sldId="300"/>
            <ac:picMk id="2" creationId="{67DBE49C-2602-185F-77DF-5839440781BC}"/>
          </ac:picMkLst>
        </pc:picChg>
        <pc:picChg chg="add del mod">
          <ac:chgData name="Stuart Gordon (PGR)" userId="b30cdc54-0b0e-4d3c-96b7-04dd5f65780c" providerId="ADAL" clId="{D1417003-F4B9-40C8-AFF2-C14DC5239F1B}" dt="2023-08-20T17:10:41.931" v="218"/>
          <ac:picMkLst>
            <pc:docMk/>
            <pc:sldMk cId="2385530657" sldId="300"/>
            <ac:picMk id="8" creationId="{CD5B1628-EEBF-1D24-D9A7-998B7FEC6450}"/>
          </ac:picMkLst>
        </pc:picChg>
        <pc:picChg chg="add del mod">
          <ac:chgData name="Stuart Gordon (PGR)" userId="b30cdc54-0b0e-4d3c-96b7-04dd5f65780c" providerId="ADAL" clId="{D1417003-F4B9-40C8-AFF2-C14DC5239F1B}" dt="2023-08-20T17:11:07.587" v="221" actId="478"/>
          <ac:picMkLst>
            <pc:docMk/>
            <pc:sldMk cId="2385530657" sldId="300"/>
            <ac:picMk id="10" creationId="{4EAEAF42-73F8-2DE5-16FA-547F9F56E002}"/>
          </ac:picMkLst>
        </pc:picChg>
        <pc:picChg chg="add del mod">
          <ac:chgData name="Stuart Gordon (PGR)" userId="b30cdc54-0b0e-4d3c-96b7-04dd5f65780c" providerId="ADAL" clId="{D1417003-F4B9-40C8-AFF2-C14DC5239F1B}" dt="2023-08-20T17:21:55.069" v="551" actId="478"/>
          <ac:picMkLst>
            <pc:docMk/>
            <pc:sldMk cId="2385530657" sldId="300"/>
            <ac:picMk id="15" creationId="{B8EF1F63-D4F2-1E0B-F254-C78D6AED8B2E}"/>
          </ac:picMkLst>
        </pc:picChg>
        <pc:picChg chg="add del mod">
          <ac:chgData name="Stuart Gordon (PGR)" userId="b30cdc54-0b0e-4d3c-96b7-04dd5f65780c" providerId="ADAL" clId="{D1417003-F4B9-40C8-AFF2-C14DC5239F1B}" dt="2023-08-20T17:21:51.012" v="550" actId="478"/>
          <ac:picMkLst>
            <pc:docMk/>
            <pc:sldMk cId="2385530657" sldId="300"/>
            <ac:picMk id="16" creationId="{08FF868C-935B-CB78-D813-CD773846F94B}"/>
          </ac:picMkLst>
        </pc:picChg>
        <pc:picChg chg="add mod">
          <ac:chgData name="Stuart Gordon (PGR)" userId="b30cdc54-0b0e-4d3c-96b7-04dd5f65780c" providerId="ADAL" clId="{D1417003-F4B9-40C8-AFF2-C14DC5239F1B}" dt="2023-08-20T17:22:36.005" v="558" actId="1076"/>
          <ac:picMkLst>
            <pc:docMk/>
            <pc:sldMk cId="2385530657" sldId="300"/>
            <ac:picMk id="20" creationId="{62B16792-FC02-E7AA-7699-F67DE3FCCFDD}"/>
          </ac:picMkLst>
        </pc:picChg>
      </pc:sldChg>
      <pc:sldChg chg="addSp delSp modSp add mod ord modTransition modNotesTx">
        <pc:chgData name="Stuart Gordon (PGR)" userId="b30cdc54-0b0e-4d3c-96b7-04dd5f65780c" providerId="ADAL" clId="{D1417003-F4B9-40C8-AFF2-C14DC5239F1B}" dt="2023-09-07T15:49:24.343" v="3684"/>
        <pc:sldMkLst>
          <pc:docMk/>
          <pc:sldMk cId="1955159729" sldId="301"/>
        </pc:sldMkLst>
        <pc:spChg chg="mod">
          <ac:chgData name="Stuart Gordon (PGR)" userId="b30cdc54-0b0e-4d3c-96b7-04dd5f65780c" providerId="ADAL" clId="{D1417003-F4B9-40C8-AFF2-C14DC5239F1B}" dt="2023-09-04T22:36:43.586" v="3018" actId="20577"/>
          <ac:spMkLst>
            <pc:docMk/>
            <pc:sldMk cId="1955159729" sldId="301"/>
            <ac:spMk id="3" creationId="{5BF755CA-6FF7-8329-CE13-F14D3C74E423}"/>
          </ac:spMkLst>
        </pc:spChg>
        <pc:spChg chg="add del mod">
          <ac:chgData name="Stuart Gordon (PGR)" userId="b30cdc54-0b0e-4d3c-96b7-04dd5f65780c" providerId="ADAL" clId="{D1417003-F4B9-40C8-AFF2-C14DC5239F1B}" dt="2023-08-20T17:11:49.889" v="257" actId="478"/>
          <ac:spMkLst>
            <pc:docMk/>
            <pc:sldMk cId="1955159729" sldId="301"/>
            <ac:spMk id="7" creationId="{C54BE8D5-D70D-41BF-EE07-93C688822484}"/>
          </ac:spMkLst>
        </pc:spChg>
        <pc:spChg chg="add del mod">
          <ac:chgData name="Stuart Gordon (PGR)" userId="b30cdc54-0b0e-4d3c-96b7-04dd5f65780c" providerId="ADAL" clId="{D1417003-F4B9-40C8-AFF2-C14DC5239F1B}" dt="2023-08-20T17:16:02.314" v="299" actId="478"/>
          <ac:spMkLst>
            <pc:docMk/>
            <pc:sldMk cId="1955159729" sldId="301"/>
            <ac:spMk id="13" creationId="{095D883E-CB31-DEBA-D6FA-AF6DD414C57F}"/>
          </ac:spMkLst>
        </pc:spChg>
        <pc:spChg chg="mod">
          <ac:chgData name="Stuart Gordon (PGR)" userId="b30cdc54-0b0e-4d3c-96b7-04dd5f65780c" providerId="ADAL" clId="{D1417003-F4B9-40C8-AFF2-C14DC5239F1B}" dt="2023-08-20T17:30:09.807" v="668" actId="27636"/>
          <ac:spMkLst>
            <pc:docMk/>
            <pc:sldMk cId="1955159729" sldId="301"/>
            <ac:spMk id="14" creationId="{D8AB62AD-E739-EC9F-7D03-A71CE769A8CD}"/>
          </ac:spMkLst>
        </pc:spChg>
        <pc:picChg chg="add del mod">
          <ac:chgData name="Stuart Gordon (PGR)" userId="b30cdc54-0b0e-4d3c-96b7-04dd5f65780c" providerId="ADAL" clId="{D1417003-F4B9-40C8-AFF2-C14DC5239F1B}" dt="2023-08-20T17:15:53.554" v="296" actId="478"/>
          <ac:picMkLst>
            <pc:docMk/>
            <pc:sldMk cId="1955159729" sldId="301"/>
            <ac:picMk id="4" creationId="{7E525659-9523-438E-CF7A-468E5E1AADEE}"/>
          </ac:picMkLst>
        </pc:picChg>
        <pc:picChg chg="add del mod">
          <ac:chgData name="Stuart Gordon (PGR)" userId="b30cdc54-0b0e-4d3c-96b7-04dd5f65780c" providerId="ADAL" clId="{D1417003-F4B9-40C8-AFF2-C14DC5239F1B}" dt="2023-08-20T17:15:52.607" v="295" actId="478"/>
          <ac:picMkLst>
            <pc:docMk/>
            <pc:sldMk cId="1955159729" sldId="301"/>
            <ac:picMk id="9" creationId="{B45B6F0F-2B62-7F80-9FB0-4548DA237137}"/>
          </ac:picMkLst>
        </pc:picChg>
        <pc:picChg chg="add mod">
          <ac:chgData name="Stuart Gordon (PGR)" userId="b30cdc54-0b0e-4d3c-96b7-04dd5f65780c" providerId="ADAL" clId="{D1417003-F4B9-40C8-AFF2-C14DC5239F1B}" dt="2023-08-20T17:16:00.264" v="298" actId="1076"/>
          <ac:picMkLst>
            <pc:docMk/>
            <pc:sldMk cId="1955159729" sldId="301"/>
            <ac:picMk id="11" creationId="{3E6F1497-A58D-56E4-E55E-BDAE9B212624}"/>
          </ac:picMkLst>
        </pc:picChg>
        <pc:picChg chg="add del">
          <ac:chgData name="Stuart Gordon (PGR)" userId="b30cdc54-0b0e-4d3c-96b7-04dd5f65780c" providerId="ADAL" clId="{D1417003-F4B9-40C8-AFF2-C14DC5239F1B}" dt="2023-08-20T17:15:54.785" v="297" actId="478"/>
          <ac:picMkLst>
            <pc:docMk/>
            <pc:sldMk cId="1955159729" sldId="301"/>
            <ac:picMk id="15" creationId="{B8EF1F63-D4F2-1E0B-F254-C78D6AED8B2E}"/>
          </ac:picMkLst>
        </pc:picChg>
      </pc:sldChg>
      <pc:sldChg chg="addSp delSp modSp add mod modTransition modNotesTx">
        <pc:chgData name="Stuart Gordon (PGR)" userId="b30cdc54-0b0e-4d3c-96b7-04dd5f65780c" providerId="ADAL" clId="{D1417003-F4B9-40C8-AFF2-C14DC5239F1B}" dt="2023-09-07T15:49:24.343" v="3684"/>
        <pc:sldMkLst>
          <pc:docMk/>
          <pc:sldMk cId="3545995735" sldId="302"/>
        </pc:sldMkLst>
        <pc:spChg chg="mod">
          <ac:chgData name="Stuart Gordon (PGR)" userId="b30cdc54-0b0e-4d3c-96b7-04dd5f65780c" providerId="ADAL" clId="{D1417003-F4B9-40C8-AFF2-C14DC5239F1B}" dt="2023-08-20T17:32:14.446" v="849" actId="20577"/>
          <ac:spMkLst>
            <pc:docMk/>
            <pc:sldMk cId="3545995735" sldId="302"/>
            <ac:spMk id="3" creationId="{5BF755CA-6FF7-8329-CE13-F14D3C74E423}"/>
          </ac:spMkLst>
        </pc:spChg>
        <pc:spChg chg="add del mod">
          <ac:chgData name="Stuart Gordon (PGR)" userId="b30cdc54-0b0e-4d3c-96b7-04dd5f65780c" providerId="ADAL" clId="{D1417003-F4B9-40C8-AFF2-C14DC5239F1B}" dt="2023-08-20T17:16:41.210" v="303" actId="478"/>
          <ac:spMkLst>
            <pc:docMk/>
            <pc:sldMk cId="3545995735" sldId="302"/>
            <ac:spMk id="4" creationId="{28465B33-FD28-C0B6-BC0E-7C1C22A9AF83}"/>
          </ac:spMkLst>
        </pc:spChg>
        <pc:spChg chg="add mod">
          <ac:chgData name="Stuart Gordon (PGR)" userId="b30cdc54-0b0e-4d3c-96b7-04dd5f65780c" providerId="ADAL" clId="{D1417003-F4B9-40C8-AFF2-C14DC5239F1B}" dt="2023-08-20T17:21:36.313" v="549" actId="113"/>
          <ac:spMkLst>
            <pc:docMk/>
            <pc:sldMk cId="3545995735" sldId="302"/>
            <ac:spMk id="6" creationId="{800C93EE-DA86-E07F-E351-01C1217841A1}"/>
          </ac:spMkLst>
        </pc:spChg>
        <pc:spChg chg="mod">
          <ac:chgData name="Stuart Gordon (PGR)" userId="b30cdc54-0b0e-4d3c-96b7-04dd5f65780c" providerId="ADAL" clId="{D1417003-F4B9-40C8-AFF2-C14DC5239F1B}" dt="2023-08-20T17:31:23.412" v="717"/>
          <ac:spMkLst>
            <pc:docMk/>
            <pc:sldMk cId="3545995735" sldId="302"/>
            <ac:spMk id="14" creationId="{D8AB62AD-E739-EC9F-7D03-A71CE769A8CD}"/>
          </ac:spMkLst>
        </pc:spChg>
        <pc:picChg chg="del">
          <ac:chgData name="Stuart Gordon (PGR)" userId="b30cdc54-0b0e-4d3c-96b7-04dd5f65780c" providerId="ADAL" clId="{D1417003-F4B9-40C8-AFF2-C14DC5239F1B}" dt="2023-08-20T17:16:37.237" v="302" actId="478"/>
          <ac:picMkLst>
            <pc:docMk/>
            <pc:sldMk cId="3545995735" sldId="302"/>
            <ac:picMk id="15" creationId="{B8EF1F63-D4F2-1E0B-F254-C78D6AED8B2E}"/>
          </ac:picMkLst>
        </pc:picChg>
        <pc:picChg chg="mod">
          <ac:chgData name="Stuart Gordon (PGR)" userId="b30cdc54-0b0e-4d3c-96b7-04dd5f65780c" providerId="ADAL" clId="{D1417003-F4B9-40C8-AFF2-C14DC5239F1B}" dt="2023-08-20T17:16:51.275" v="305" actId="14100"/>
          <ac:picMkLst>
            <pc:docMk/>
            <pc:sldMk cId="3545995735" sldId="302"/>
            <ac:picMk id="16" creationId="{08FF868C-935B-CB78-D813-CD773846F94B}"/>
          </ac:picMkLst>
        </pc:picChg>
      </pc:sldChg>
      <pc:sldChg chg="add del modNotesTx">
        <pc:chgData name="Stuart Gordon (PGR)" userId="b30cdc54-0b0e-4d3c-96b7-04dd5f65780c" providerId="ADAL" clId="{D1417003-F4B9-40C8-AFF2-C14DC5239F1B}" dt="2023-08-31T17:15:30.465" v="2727" actId="47"/>
        <pc:sldMkLst>
          <pc:docMk/>
          <pc:sldMk cId="579948598" sldId="303"/>
        </pc:sldMkLst>
      </pc:sldChg>
      <pc:sldChg chg="add">
        <pc:chgData name="Stuart Gordon (PGR)" userId="b30cdc54-0b0e-4d3c-96b7-04dd5f65780c" providerId="ADAL" clId="{D1417003-F4B9-40C8-AFF2-C14DC5239F1B}" dt="2023-09-06T17:16:56.673" v="3111"/>
        <pc:sldMkLst>
          <pc:docMk/>
          <pc:sldMk cId="3699590151" sldId="303"/>
        </pc:sldMkLst>
      </pc:sldChg>
      <pc:sldChg chg="addSp delSp modSp add mod modTransition modNotesTx">
        <pc:chgData name="Stuart Gordon (PGR)" userId="b30cdc54-0b0e-4d3c-96b7-04dd5f65780c" providerId="ADAL" clId="{D1417003-F4B9-40C8-AFF2-C14DC5239F1B}" dt="2023-09-07T15:49:24.343" v="3684"/>
        <pc:sldMkLst>
          <pc:docMk/>
          <pc:sldMk cId="3502381454" sldId="304"/>
        </pc:sldMkLst>
        <pc:spChg chg="mod">
          <ac:chgData name="Stuart Gordon (PGR)" userId="b30cdc54-0b0e-4d3c-96b7-04dd5f65780c" providerId="ADAL" clId="{D1417003-F4B9-40C8-AFF2-C14DC5239F1B}" dt="2023-08-20T17:34:16.196" v="900" actId="20577"/>
          <ac:spMkLst>
            <pc:docMk/>
            <pc:sldMk cId="3502381454" sldId="304"/>
            <ac:spMk id="3" creationId="{5BF755CA-6FF7-8329-CE13-F14D3C74E423}"/>
          </ac:spMkLst>
        </pc:spChg>
        <pc:spChg chg="del">
          <ac:chgData name="Stuart Gordon (PGR)" userId="b30cdc54-0b0e-4d3c-96b7-04dd5f65780c" providerId="ADAL" clId="{D1417003-F4B9-40C8-AFF2-C14DC5239F1B}" dt="2023-08-20T17:34:25.385" v="902" actId="478"/>
          <ac:spMkLst>
            <pc:docMk/>
            <pc:sldMk cId="3502381454" sldId="304"/>
            <ac:spMk id="6" creationId="{800C93EE-DA86-E07F-E351-01C1217841A1}"/>
          </ac:spMkLst>
        </pc:spChg>
        <pc:spChg chg="mod">
          <ac:chgData name="Stuart Gordon (PGR)" userId="b30cdc54-0b0e-4d3c-96b7-04dd5f65780c" providerId="ADAL" clId="{D1417003-F4B9-40C8-AFF2-C14DC5239F1B}" dt="2023-08-20T17:33:48.719" v="870" actId="20577"/>
          <ac:spMkLst>
            <pc:docMk/>
            <pc:sldMk cId="3502381454" sldId="304"/>
            <ac:spMk id="14" creationId="{D8AB62AD-E739-EC9F-7D03-A71CE769A8CD}"/>
          </ac:spMkLst>
        </pc:spChg>
        <pc:picChg chg="add mod">
          <ac:chgData name="Stuart Gordon (PGR)" userId="b30cdc54-0b0e-4d3c-96b7-04dd5f65780c" providerId="ADAL" clId="{D1417003-F4B9-40C8-AFF2-C14DC5239F1B}" dt="2023-08-20T17:35:21.524" v="909" actId="1076"/>
          <ac:picMkLst>
            <pc:docMk/>
            <pc:sldMk cId="3502381454" sldId="304"/>
            <ac:picMk id="2" creationId="{58023BD2-A515-FFFC-3AD5-55CE1C2B8033}"/>
          </ac:picMkLst>
        </pc:picChg>
        <pc:picChg chg="add mod modCrop">
          <ac:chgData name="Stuart Gordon (PGR)" userId="b30cdc54-0b0e-4d3c-96b7-04dd5f65780c" providerId="ADAL" clId="{D1417003-F4B9-40C8-AFF2-C14DC5239F1B}" dt="2023-08-20T17:39:20.222" v="999" actId="14100"/>
          <ac:picMkLst>
            <pc:docMk/>
            <pc:sldMk cId="3502381454" sldId="304"/>
            <ac:picMk id="7" creationId="{20B1C7EB-108E-24D0-6D52-1BFE68AC6CCB}"/>
          </ac:picMkLst>
        </pc:picChg>
        <pc:picChg chg="del">
          <ac:chgData name="Stuart Gordon (PGR)" userId="b30cdc54-0b0e-4d3c-96b7-04dd5f65780c" providerId="ADAL" clId="{D1417003-F4B9-40C8-AFF2-C14DC5239F1B}" dt="2023-08-20T17:34:20.896" v="901" actId="478"/>
          <ac:picMkLst>
            <pc:docMk/>
            <pc:sldMk cId="3502381454" sldId="304"/>
            <ac:picMk id="16" creationId="{08FF868C-935B-CB78-D813-CD773846F94B}"/>
          </ac:picMkLst>
        </pc:picChg>
      </pc:sldChg>
      <pc:sldChg chg="addSp delSp modSp add del mod modTransition modNotesTx">
        <pc:chgData name="Stuart Gordon (PGR)" userId="b30cdc54-0b0e-4d3c-96b7-04dd5f65780c" providerId="ADAL" clId="{D1417003-F4B9-40C8-AFF2-C14DC5239F1B}" dt="2023-09-07T15:49:24.343" v="3684"/>
        <pc:sldMkLst>
          <pc:docMk/>
          <pc:sldMk cId="4089262462" sldId="305"/>
        </pc:sldMkLst>
        <pc:picChg chg="del">
          <ac:chgData name="Stuart Gordon (PGR)" userId="b30cdc54-0b0e-4d3c-96b7-04dd5f65780c" providerId="ADAL" clId="{D1417003-F4B9-40C8-AFF2-C14DC5239F1B}" dt="2023-08-20T17:35:45.341" v="911" actId="478"/>
          <ac:picMkLst>
            <pc:docMk/>
            <pc:sldMk cId="4089262462" sldId="305"/>
            <ac:picMk id="2" creationId="{58023BD2-A515-FFFC-3AD5-55CE1C2B8033}"/>
          </ac:picMkLst>
        </pc:picChg>
        <pc:picChg chg="add mod">
          <ac:chgData name="Stuart Gordon (PGR)" userId="b30cdc54-0b0e-4d3c-96b7-04dd5f65780c" providerId="ADAL" clId="{D1417003-F4B9-40C8-AFF2-C14DC5239F1B}" dt="2023-08-20T17:36:07.374" v="916" actId="1076"/>
          <ac:picMkLst>
            <pc:docMk/>
            <pc:sldMk cId="4089262462" sldId="305"/>
            <ac:picMk id="6" creationId="{7AD91197-9564-FB11-5675-FB8C33865A9A}"/>
          </ac:picMkLst>
        </pc:picChg>
        <pc:picChg chg="add del mod">
          <ac:chgData name="Stuart Gordon (PGR)" userId="b30cdc54-0b0e-4d3c-96b7-04dd5f65780c" providerId="ADAL" clId="{D1417003-F4B9-40C8-AFF2-C14DC5239F1B}" dt="2023-08-20T17:36:42.932" v="918" actId="478"/>
          <ac:picMkLst>
            <pc:docMk/>
            <pc:sldMk cId="4089262462" sldId="305"/>
            <ac:picMk id="8" creationId="{F8A80C72-0BFD-18AB-EED5-8D37E0A4EC2D}"/>
          </ac:picMkLst>
        </pc:picChg>
      </pc:sldChg>
      <pc:sldChg chg="addSp delSp modSp add mod modTransition modNotesTx">
        <pc:chgData name="Stuart Gordon (PGR)" userId="b30cdc54-0b0e-4d3c-96b7-04dd5f65780c" providerId="ADAL" clId="{D1417003-F4B9-40C8-AFF2-C14DC5239F1B}" dt="2023-09-07T15:49:24.343" v="3684"/>
        <pc:sldMkLst>
          <pc:docMk/>
          <pc:sldMk cId="836196752" sldId="306"/>
        </pc:sldMkLst>
        <pc:spChg chg="mod">
          <ac:chgData name="Stuart Gordon (PGR)" userId="b30cdc54-0b0e-4d3c-96b7-04dd5f65780c" providerId="ADAL" clId="{D1417003-F4B9-40C8-AFF2-C14DC5239F1B}" dt="2023-08-20T17:37:30.775" v="986" actId="20577"/>
          <ac:spMkLst>
            <pc:docMk/>
            <pc:sldMk cId="836196752" sldId="306"/>
            <ac:spMk id="3" creationId="{5BF755CA-6FF7-8329-CE13-F14D3C74E423}"/>
          </ac:spMkLst>
        </pc:spChg>
        <pc:spChg chg="mod">
          <ac:chgData name="Stuart Gordon (PGR)" userId="b30cdc54-0b0e-4d3c-96b7-04dd5f65780c" providerId="ADAL" clId="{D1417003-F4B9-40C8-AFF2-C14DC5239F1B}" dt="2023-08-20T17:36:52.005" v="931" actId="20577"/>
          <ac:spMkLst>
            <pc:docMk/>
            <pc:sldMk cId="836196752" sldId="306"/>
            <ac:spMk id="14" creationId="{D8AB62AD-E739-EC9F-7D03-A71CE769A8CD}"/>
          </ac:spMkLst>
        </pc:spChg>
        <pc:picChg chg="add del mod">
          <ac:chgData name="Stuart Gordon (PGR)" userId="b30cdc54-0b0e-4d3c-96b7-04dd5f65780c" providerId="ADAL" clId="{D1417003-F4B9-40C8-AFF2-C14DC5239F1B}" dt="2023-08-20T17:37:37.376" v="988" actId="478"/>
          <ac:picMkLst>
            <pc:docMk/>
            <pc:sldMk cId="836196752" sldId="306"/>
            <ac:picMk id="4" creationId="{71AD9773-F4C1-E2A5-8BB5-9DC2E88EB7E2}"/>
          </ac:picMkLst>
        </pc:picChg>
        <pc:picChg chg="del">
          <ac:chgData name="Stuart Gordon (PGR)" userId="b30cdc54-0b0e-4d3c-96b7-04dd5f65780c" providerId="ADAL" clId="{D1417003-F4B9-40C8-AFF2-C14DC5239F1B}" dt="2023-08-20T17:37:15.680" v="962" actId="478"/>
          <ac:picMkLst>
            <pc:docMk/>
            <pc:sldMk cId="836196752" sldId="306"/>
            <ac:picMk id="6" creationId="{7AD91197-9564-FB11-5675-FB8C33865A9A}"/>
          </ac:picMkLst>
        </pc:picChg>
        <pc:picChg chg="add mod">
          <ac:chgData name="Stuart Gordon (PGR)" userId="b30cdc54-0b0e-4d3c-96b7-04dd5f65780c" providerId="ADAL" clId="{D1417003-F4B9-40C8-AFF2-C14DC5239F1B}" dt="2023-08-20T17:37:55.051" v="992" actId="14100"/>
          <ac:picMkLst>
            <pc:docMk/>
            <pc:sldMk cId="836196752" sldId="306"/>
            <ac:picMk id="8" creationId="{5BD9F976-FE91-D4D0-42F9-FE2D0103E843}"/>
          </ac:picMkLst>
        </pc:picChg>
      </pc:sldChg>
      <pc:sldChg chg="add modTransition modNotesTx">
        <pc:chgData name="Stuart Gordon (PGR)" userId="b30cdc54-0b0e-4d3c-96b7-04dd5f65780c" providerId="ADAL" clId="{D1417003-F4B9-40C8-AFF2-C14DC5239F1B}" dt="2023-09-07T15:49:24.343" v="3684"/>
        <pc:sldMkLst>
          <pc:docMk/>
          <pc:sldMk cId="2922632638" sldId="307"/>
        </pc:sldMkLst>
      </pc:sldChg>
      <pc:sldChg chg="addSp delSp modSp add mod modTransition modNotesTx">
        <pc:chgData name="Stuart Gordon (PGR)" userId="b30cdc54-0b0e-4d3c-96b7-04dd5f65780c" providerId="ADAL" clId="{D1417003-F4B9-40C8-AFF2-C14DC5239F1B}" dt="2023-09-07T15:49:24.343" v="3684"/>
        <pc:sldMkLst>
          <pc:docMk/>
          <pc:sldMk cId="1324898960" sldId="308"/>
        </pc:sldMkLst>
        <pc:spChg chg="mod">
          <ac:chgData name="Stuart Gordon (PGR)" userId="b30cdc54-0b0e-4d3c-96b7-04dd5f65780c" providerId="ADAL" clId="{D1417003-F4B9-40C8-AFF2-C14DC5239F1B}" dt="2023-08-20T20:22:39.226" v="1954" actId="20577"/>
          <ac:spMkLst>
            <pc:docMk/>
            <pc:sldMk cId="1324898960" sldId="308"/>
            <ac:spMk id="3" creationId="{5BF755CA-6FF7-8329-CE13-F14D3C74E423}"/>
          </ac:spMkLst>
        </pc:spChg>
        <pc:spChg chg="add mod">
          <ac:chgData name="Stuart Gordon (PGR)" userId="b30cdc54-0b0e-4d3c-96b7-04dd5f65780c" providerId="ADAL" clId="{D1417003-F4B9-40C8-AFF2-C14DC5239F1B}" dt="2023-08-20T19:54:02.481" v="1330" actId="404"/>
          <ac:spMkLst>
            <pc:docMk/>
            <pc:sldMk cId="1324898960" sldId="308"/>
            <ac:spMk id="9" creationId="{D098BF3D-8526-C78B-7D9F-AC682047FBC0}"/>
          </ac:spMkLst>
        </pc:spChg>
        <pc:spChg chg="add mod">
          <ac:chgData name="Stuart Gordon (PGR)" userId="b30cdc54-0b0e-4d3c-96b7-04dd5f65780c" providerId="ADAL" clId="{D1417003-F4B9-40C8-AFF2-C14DC5239F1B}" dt="2023-08-20T19:54:02.481" v="1330" actId="404"/>
          <ac:spMkLst>
            <pc:docMk/>
            <pc:sldMk cId="1324898960" sldId="308"/>
            <ac:spMk id="10" creationId="{AC9C1756-C8AD-8334-77FB-BB54C602E8A9}"/>
          </ac:spMkLst>
        </pc:spChg>
        <pc:spChg chg="mod">
          <ac:chgData name="Stuart Gordon (PGR)" userId="b30cdc54-0b0e-4d3c-96b7-04dd5f65780c" providerId="ADAL" clId="{D1417003-F4B9-40C8-AFF2-C14DC5239F1B}" dt="2023-08-20T17:40:04.388" v="1008" actId="20577"/>
          <ac:spMkLst>
            <pc:docMk/>
            <pc:sldMk cId="1324898960" sldId="308"/>
            <ac:spMk id="14" creationId="{D8AB62AD-E739-EC9F-7D03-A71CE769A8CD}"/>
          </ac:spMkLst>
        </pc:spChg>
        <pc:picChg chg="del">
          <ac:chgData name="Stuart Gordon (PGR)" userId="b30cdc54-0b0e-4d3c-96b7-04dd5f65780c" providerId="ADAL" clId="{D1417003-F4B9-40C8-AFF2-C14DC5239F1B}" dt="2023-08-20T17:40:15.923" v="1009" actId="478"/>
          <ac:picMkLst>
            <pc:docMk/>
            <pc:sldMk cId="1324898960" sldId="308"/>
            <ac:picMk id="4" creationId="{71AD9773-F4C1-E2A5-8BB5-9DC2E88EB7E2}"/>
          </ac:picMkLst>
        </pc:picChg>
        <pc:picChg chg="add mod">
          <ac:chgData name="Stuart Gordon (PGR)" userId="b30cdc54-0b0e-4d3c-96b7-04dd5f65780c" providerId="ADAL" clId="{D1417003-F4B9-40C8-AFF2-C14DC5239F1B}" dt="2023-08-20T19:45:59.943" v="1063" actId="1035"/>
          <ac:picMkLst>
            <pc:docMk/>
            <pc:sldMk cId="1324898960" sldId="308"/>
            <ac:picMk id="6" creationId="{666B249F-7CB2-F919-C997-DE9EC065EE0E}"/>
          </ac:picMkLst>
        </pc:picChg>
        <pc:picChg chg="add mod">
          <ac:chgData name="Stuart Gordon (PGR)" userId="b30cdc54-0b0e-4d3c-96b7-04dd5f65780c" providerId="ADAL" clId="{D1417003-F4B9-40C8-AFF2-C14DC5239F1B}" dt="2023-08-20T19:45:59.943" v="1063" actId="1035"/>
          <ac:picMkLst>
            <pc:docMk/>
            <pc:sldMk cId="1324898960" sldId="308"/>
            <ac:picMk id="8" creationId="{2FB0B500-C1F2-BFDE-C52D-745382BC583A}"/>
          </ac:picMkLst>
        </pc:picChg>
      </pc:sldChg>
      <pc:sldChg chg="addSp delSp modSp add mod modTransition">
        <pc:chgData name="Stuart Gordon (PGR)" userId="b30cdc54-0b0e-4d3c-96b7-04dd5f65780c" providerId="ADAL" clId="{D1417003-F4B9-40C8-AFF2-C14DC5239F1B}" dt="2023-09-07T15:49:24.343" v="3684"/>
        <pc:sldMkLst>
          <pc:docMk/>
          <pc:sldMk cId="1187658474" sldId="309"/>
        </pc:sldMkLst>
        <pc:spChg chg="mod">
          <ac:chgData name="Stuart Gordon (PGR)" userId="b30cdc54-0b0e-4d3c-96b7-04dd5f65780c" providerId="ADAL" clId="{D1417003-F4B9-40C8-AFF2-C14DC5239F1B}" dt="2023-08-20T19:57:48.162" v="1552" actId="313"/>
          <ac:spMkLst>
            <pc:docMk/>
            <pc:sldMk cId="1187658474" sldId="309"/>
            <ac:spMk id="3" creationId="{5BF755CA-6FF7-8329-CE13-F14D3C74E423}"/>
          </ac:spMkLst>
        </pc:spChg>
        <pc:spChg chg="mod">
          <ac:chgData name="Stuart Gordon (PGR)" userId="b30cdc54-0b0e-4d3c-96b7-04dd5f65780c" providerId="ADAL" clId="{D1417003-F4B9-40C8-AFF2-C14DC5239F1B}" dt="2023-08-31T17:16:53.903" v="2740" actId="14100"/>
          <ac:spMkLst>
            <pc:docMk/>
            <pc:sldMk cId="1187658474" sldId="309"/>
            <ac:spMk id="9" creationId="{D098BF3D-8526-C78B-7D9F-AC682047FBC0}"/>
          </ac:spMkLst>
        </pc:spChg>
        <pc:spChg chg="del">
          <ac:chgData name="Stuart Gordon (PGR)" userId="b30cdc54-0b0e-4d3c-96b7-04dd5f65780c" providerId="ADAL" clId="{D1417003-F4B9-40C8-AFF2-C14DC5239F1B}" dt="2023-08-20T19:50:35.876" v="1170" actId="478"/>
          <ac:spMkLst>
            <pc:docMk/>
            <pc:sldMk cId="1187658474" sldId="309"/>
            <ac:spMk id="10" creationId="{AC9C1756-C8AD-8334-77FB-BB54C602E8A9}"/>
          </ac:spMkLst>
        </pc:spChg>
        <pc:spChg chg="add del mod">
          <ac:chgData name="Stuart Gordon (PGR)" userId="b30cdc54-0b0e-4d3c-96b7-04dd5f65780c" providerId="ADAL" clId="{D1417003-F4B9-40C8-AFF2-C14DC5239F1B}" dt="2023-08-20T19:54:52.051" v="1374" actId="478"/>
          <ac:spMkLst>
            <pc:docMk/>
            <pc:sldMk cId="1187658474" sldId="309"/>
            <ac:spMk id="15" creationId="{F310635E-E5BE-178B-AC55-5AB695ADE8AA}"/>
          </ac:spMkLst>
        </pc:spChg>
        <pc:picChg chg="add mod">
          <ac:chgData name="Stuart Gordon (PGR)" userId="b30cdc54-0b0e-4d3c-96b7-04dd5f65780c" providerId="ADAL" clId="{D1417003-F4B9-40C8-AFF2-C14DC5239F1B}" dt="2023-08-20T19:55:16.067" v="1377" actId="1076"/>
          <ac:picMkLst>
            <pc:docMk/>
            <pc:sldMk cId="1187658474" sldId="309"/>
            <ac:picMk id="4" creationId="{2C6473DC-B266-88AC-BCC0-A6D4683012C0}"/>
          </ac:picMkLst>
        </pc:picChg>
        <pc:picChg chg="del">
          <ac:chgData name="Stuart Gordon (PGR)" userId="b30cdc54-0b0e-4d3c-96b7-04dd5f65780c" providerId="ADAL" clId="{D1417003-F4B9-40C8-AFF2-C14DC5239F1B}" dt="2023-08-20T19:49:49.413" v="1111" actId="478"/>
          <ac:picMkLst>
            <pc:docMk/>
            <pc:sldMk cId="1187658474" sldId="309"/>
            <ac:picMk id="6" creationId="{666B249F-7CB2-F919-C997-DE9EC065EE0E}"/>
          </ac:picMkLst>
        </pc:picChg>
        <pc:picChg chg="del">
          <ac:chgData name="Stuart Gordon (PGR)" userId="b30cdc54-0b0e-4d3c-96b7-04dd5f65780c" providerId="ADAL" clId="{D1417003-F4B9-40C8-AFF2-C14DC5239F1B}" dt="2023-08-20T19:49:37.352" v="1109" actId="478"/>
          <ac:picMkLst>
            <pc:docMk/>
            <pc:sldMk cId="1187658474" sldId="309"/>
            <ac:picMk id="8" creationId="{2FB0B500-C1F2-BFDE-C52D-745382BC583A}"/>
          </ac:picMkLst>
        </pc:picChg>
        <pc:picChg chg="add del mod">
          <ac:chgData name="Stuart Gordon (PGR)" userId="b30cdc54-0b0e-4d3c-96b7-04dd5f65780c" providerId="ADAL" clId="{D1417003-F4B9-40C8-AFF2-C14DC5239F1B}" dt="2023-08-20T19:54:44.134" v="1372" actId="478"/>
          <ac:picMkLst>
            <pc:docMk/>
            <pc:sldMk cId="1187658474" sldId="309"/>
            <ac:picMk id="11" creationId="{3D964A9C-C130-8568-DF1C-763C1CB16A5F}"/>
          </ac:picMkLst>
        </pc:picChg>
        <pc:picChg chg="add del mod">
          <ac:chgData name="Stuart Gordon (PGR)" userId="b30cdc54-0b0e-4d3c-96b7-04dd5f65780c" providerId="ADAL" clId="{D1417003-F4B9-40C8-AFF2-C14DC5239F1B}" dt="2023-08-20T19:54:44.687" v="1373" actId="478"/>
          <ac:picMkLst>
            <pc:docMk/>
            <pc:sldMk cId="1187658474" sldId="309"/>
            <ac:picMk id="13" creationId="{2F422A7E-265B-F61C-C7C6-81767CCBCCBC}"/>
          </ac:picMkLst>
        </pc:picChg>
      </pc:sldChg>
      <pc:sldChg chg="delSp modSp add mod ord modTransition">
        <pc:chgData name="Stuart Gordon (PGR)" userId="b30cdc54-0b0e-4d3c-96b7-04dd5f65780c" providerId="ADAL" clId="{D1417003-F4B9-40C8-AFF2-C14DC5239F1B}" dt="2023-09-07T15:49:24.343" v="3684"/>
        <pc:sldMkLst>
          <pc:docMk/>
          <pc:sldMk cId="2589501562" sldId="310"/>
        </pc:sldMkLst>
        <pc:spChg chg="mod">
          <ac:chgData name="Stuart Gordon (PGR)" userId="b30cdc54-0b0e-4d3c-96b7-04dd5f65780c" providerId="ADAL" clId="{D1417003-F4B9-40C8-AFF2-C14DC5239F1B}" dt="2023-08-20T20:08:36.203" v="1624" actId="20577"/>
          <ac:spMkLst>
            <pc:docMk/>
            <pc:sldMk cId="2589501562" sldId="310"/>
            <ac:spMk id="3" creationId="{5BF755CA-6FF7-8329-CE13-F14D3C74E423}"/>
          </ac:spMkLst>
        </pc:spChg>
        <pc:spChg chg="mod">
          <ac:chgData name="Stuart Gordon (PGR)" userId="b30cdc54-0b0e-4d3c-96b7-04dd5f65780c" providerId="ADAL" clId="{D1417003-F4B9-40C8-AFF2-C14DC5239F1B}" dt="2023-08-20T19:53:51.413" v="1329" actId="404"/>
          <ac:spMkLst>
            <pc:docMk/>
            <pc:sldMk cId="2589501562" sldId="310"/>
            <ac:spMk id="9" creationId="{D098BF3D-8526-C78B-7D9F-AC682047FBC0}"/>
          </ac:spMkLst>
        </pc:spChg>
        <pc:spChg chg="mod">
          <ac:chgData name="Stuart Gordon (PGR)" userId="b30cdc54-0b0e-4d3c-96b7-04dd5f65780c" providerId="ADAL" clId="{D1417003-F4B9-40C8-AFF2-C14DC5239F1B}" dt="2023-08-20T19:53:51.413" v="1329" actId="404"/>
          <ac:spMkLst>
            <pc:docMk/>
            <pc:sldMk cId="2589501562" sldId="310"/>
            <ac:spMk id="15" creationId="{F310635E-E5BE-178B-AC55-5AB695ADE8AA}"/>
          </ac:spMkLst>
        </pc:spChg>
        <pc:picChg chg="del">
          <ac:chgData name="Stuart Gordon (PGR)" userId="b30cdc54-0b0e-4d3c-96b7-04dd5f65780c" providerId="ADAL" clId="{D1417003-F4B9-40C8-AFF2-C14DC5239F1B}" dt="2023-08-20T19:51:22.963" v="1185" actId="478"/>
          <ac:picMkLst>
            <pc:docMk/>
            <pc:sldMk cId="2589501562" sldId="310"/>
            <ac:picMk id="4" creationId="{2C6473DC-B266-88AC-BCC0-A6D4683012C0}"/>
          </ac:picMkLst>
        </pc:picChg>
      </pc:sldChg>
      <pc:sldChg chg="addSp delSp modSp add mod modTransition">
        <pc:chgData name="Stuart Gordon (PGR)" userId="b30cdc54-0b0e-4d3c-96b7-04dd5f65780c" providerId="ADAL" clId="{D1417003-F4B9-40C8-AFF2-C14DC5239F1B}" dt="2023-09-07T15:49:24.343" v="3684"/>
        <pc:sldMkLst>
          <pc:docMk/>
          <pc:sldMk cId="924119192" sldId="311"/>
        </pc:sldMkLst>
        <pc:spChg chg="add mod">
          <ac:chgData name="Stuart Gordon (PGR)" userId="b30cdc54-0b0e-4d3c-96b7-04dd5f65780c" providerId="ADAL" clId="{D1417003-F4B9-40C8-AFF2-C14DC5239F1B}" dt="2023-08-31T17:17:10.463" v="2742"/>
          <ac:spMkLst>
            <pc:docMk/>
            <pc:sldMk cId="924119192" sldId="311"/>
            <ac:spMk id="2" creationId="{C830A740-9865-5282-C000-3C7C67DC97D3}"/>
          </ac:spMkLst>
        </pc:spChg>
        <pc:spChg chg="mod">
          <ac:chgData name="Stuart Gordon (PGR)" userId="b30cdc54-0b0e-4d3c-96b7-04dd5f65780c" providerId="ADAL" clId="{D1417003-F4B9-40C8-AFF2-C14DC5239F1B}" dt="2023-09-04T22:45:07.769" v="3082" actId="20577"/>
          <ac:spMkLst>
            <pc:docMk/>
            <pc:sldMk cId="924119192" sldId="311"/>
            <ac:spMk id="3" creationId="{5BF755CA-6FF7-8329-CE13-F14D3C74E423}"/>
          </ac:spMkLst>
        </pc:spChg>
        <pc:spChg chg="del">
          <ac:chgData name="Stuart Gordon (PGR)" userId="b30cdc54-0b0e-4d3c-96b7-04dd5f65780c" providerId="ADAL" clId="{D1417003-F4B9-40C8-AFF2-C14DC5239F1B}" dt="2023-08-31T17:17:10.087" v="2741" actId="478"/>
          <ac:spMkLst>
            <pc:docMk/>
            <pc:sldMk cId="924119192" sldId="311"/>
            <ac:spMk id="9" creationId="{D098BF3D-8526-C78B-7D9F-AC682047FBC0}"/>
          </ac:spMkLst>
        </pc:spChg>
        <pc:spChg chg="mod">
          <ac:chgData name="Stuart Gordon (PGR)" userId="b30cdc54-0b0e-4d3c-96b7-04dd5f65780c" providerId="ADAL" clId="{D1417003-F4B9-40C8-AFF2-C14DC5239F1B}" dt="2023-08-20T20:13:58.365" v="1637" actId="313"/>
          <ac:spMkLst>
            <pc:docMk/>
            <pc:sldMk cId="924119192" sldId="311"/>
            <ac:spMk id="14" creationId="{D8AB62AD-E739-EC9F-7D03-A71CE769A8CD}"/>
          </ac:spMkLst>
        </pc:spChg>
      </pc:sldChg>
      <pc:sldChg chg="addSp delSp modSp add del mod">
        <pc:chgData name="Stuart Gordon (PGR)" userId="b30cdc54-0b0e-4d3c-96b7-04dd5f65780c" providerId="ADAL" clId="{D1417003-F4B9-40C8-AFF2-C14DC5239F1B}" dt="2023-08-31T17:19:47.040" v="2756" actId="47"/>
        <pc:sldMkLst>
          <pc:docMk/>
          <pc:sldMk cId="1058525659" sldId="312"/>
        </pc:sldMkLst>
        <pc:spChg chg="add del mod">
          <ac:chgData name="Stuart Gordon (PGR)" userId="b30cdc54-0b0e-4d3c-96b7-04dd5f65780c" providerId="ADAL" clId="{D1417003-F4B9-40C8-AFF2-C14DC5239F1B}" dt="2023-08-31T17:18:52.157" v="2745"/>
          <ac:spMkLst>
            <pc:docMk/>
            <pc:sldMk cId="1058525659" sldId="312"/>
            <ac:spMk id="2" creationId="{51400DFF-5495-D96C-3FE2-E67AA9BCB255}"/>
          </ac:spMkLst>
        </pc:spChg>
        <pc:spChg chg="mod">
          <ac:chgData name="Stuart Gordon (PGR)" userId="b30cdc54-0b0e-4d3c-96b7-04dd5f65780c" providerId="ADAL" clId="{D1417003-F4B9-40C8-AFF2-C14DC5239F1B}" dt="2023-08-20T21:28:36.299" v="2397" actId="20577"/>
          <ac:spMkLst>
            <pc:docMk/>
            <pc:sldMk cId="1058525659" sldId="312"/>
            <ac:spMk id="3" creationId="{5BF755CA-6FF7-8329-CE13-F14D3C74E423}"/>
          </ac:spMkLst>
        </pc:spChg>
        <pc:spChg chg="del mod">
          <ac:chgData name="Stuart Gordon (PGR)" userId="b30cdc54-0b0e-4d3c-96b7-04dd5f65780c" providerId="ADAL" clId="{D1417003-F4B9-40C8-AFF2-C14DC5239F1B}" dt="2023-08-20T21:26:45.600" v="2356" actId="478"/>
          <ac:spMkLst>
            <pc:docMk/>
            <pc:sldMk cId="1058525659" sldId="312"/>
            <ac:spMk id="5" creationId="{F3CDA1AC-FFDE-7433-68E5-DA80591F753E}"/>
          </ac:spMkLst>
        </pc:spChg>
        <pc:spChg chg="del">
          <ac:chgData name="Stuart Gordon (PGR)" userId="b30cdc54-0b0e-4d3c-96b7-04dd5f65780c" providerId="ADAL" clId="{D1417003-F4B9-40C8-AFF2-C14DC5239F1B}" dt="2023-08-20T20:45:27.063" v="2315" actId="478"/>
          <ac:spMkLst>
            <pc:docMk/>
            <pc:sldMk cId="1058525659" sldId="312"/>
            <ac:spMk id="9" creationId="{D098BF3D-8526-C78B-7D9F-AC682047FBC0}"/>
          </ac:spMkLst>
        </pc:spChg>
        <pc:spChg chg="add mod ord">
          <ac:chgData name="Stuart Gordon (PGR)" userId="b30cdc54-0b0e-4d3c-96b7-04dd5f65780c" providerId="ADAL" clId="{D1417003-F4B9-40C8-AFF2-C14DC5239F1B}" dt="2023-08-20T21:26:59.804" v="2359" actId="167"/>
          <ac:spMkLst>
            <pc:docMk/>
            <pc:sldMk cId="1058525659" sldId="312"/>
            <ac:spMk id="10" creationId="{1135A3E0-1159-01C3-F7B7-D0D9667C83D7}"/>
          </ac:spMkLst>
        </pc:spChg>
        <pc:spChg chg="mod">
          <ac:chgData name="Stuart Gordon (PGR)" userId="b30cdc54-0b0e-4d3c-96b7-04dd5f65780c" providerId="ADAL" clId="{D1417003-F4B9-40C8-AFF2-C14DC5239F1B}" dt="2023-08-20T20:24:08.887" v="2011" actId="20577"/>
          <ac:spMkLst>
            <pc:docMk/>
            <pc:sldMk cId="1058525659" sldId="312"/>
            <ac:spMk id="14" creationId="{D8AB62AD-E739-EC9F-7D03-A71CE769A8CD}"/>
          </ac:spMkLst>
        </pc:spChg>
        <pc:picChg chg="del">
          <ac:chgData name="Stuart Gordon (PGR)" userId="b30cdc54-0b0e-4d3c-96b7-04dd5f65780c" providerId="ADAL" clId="{D1417003-F4B9-40C8-AFF2-C14DC5239F1B}" dt="2023-08-20T20:45:24.367" v="2314" actId="478"/>
          <ac:picMkLst>
            <pc:docMk/>
            <pc:sldMk cId="1058525659" sldId="312"/>
            <ac:picMk id="4" creationId="{2C6473DC-B266-88AC-BCC0-A6D4683012C0}"/>
          </ac:picMkLst>
        </pc:picChg>
        <pc:picChg chg="add mod">
          <ac:chgData name="Stuart Gordon (PGR)" userId="b30cdc54-0b0e-4d3c-96b7-04dd5f65780c" providerId="ADAL" clId="{D1417003-F4B9-40C8-AFF2-C14DC5239F1B}" dt="2023-08-20T21:27:16.211" v="2362" actId="1076"/>
          <ac:picMkLst>
            <pc:docMk/>
            <pc:sldMk cId="1058525659" sldId="312"/>
            <ac:picMk id="6" creationId="{71801939-4DB9-8CDA-C2EC-8F1537D7B8FF}"/>
          </ac:picMkLst>
        </pc:picChg>
        <pc:picChg chg="add mod">
          <ac:chgData name="Stuart Gordon (PGR)" userId="b30cdc54-0b0e-4d3c-96b7-04dd5f65780c" providerId="ADAL" clId="{D1417003-F4B9-40C8-AFF2-C14DC5239F1B}" dt="2023-08-20T21:27:16.211" v="2362" actId="1076"/>
          <ac:picMkLst>
            <pc:docMk/>
            <pc:sldMk cId="1058525659" sldId="312"/>
            <ac:picMk id="8" creationId="{D6E8F0F1-B3ED-9837-33E3-570F791FADA5}"/>
          </ac:picMkLst>
        </pc:picChg>
      </pc:sldChg>
      <pc:sldChg chg="add del">
        <pc:chgData name="Stuart Gordon (PGR)" userId="b30cdc54-0b0e-4d3c-96b7-04dd5f65780c" providerId="ADAL" clId="{D1417003-F4B9-40C8-AFF2-C14DC5239F1B}" dt="2023-08-20T21:25:12.039" v="2347" actId="47"/>
        <pc:sldMkLst>
          <pc:docMk/>
          <pc:sldMk cId="3512817090" sldId="313"/>
        </pc:sldMkLst>
      </pc:sldChg>
      <pc:sldChg chg="addSp delSp modSp add mod modTransition">
        <pc:chgData name="Stuart Gordon (PGR)" userId="b30cdc54-0b0e-4d3c-96b7-04dd5f65780c" providerId="ADAL" clId="{D1417003-F4B9-40C8-AFF2-C14DC5239F1B}" dt="2023-09-07T15:49:24.343" v="3684"/>
        <pc:sldMkLst>
          <pc:docMk/>
          <pc:sldMk cId="2275830908" sldId="314"/>
        </pc:sldMkLst>
        <pc:spChg chg="mod">
          <ac:chgData name="Stuart Gordon (PGR)" userId="b30cdc54-0b0e-4d3c-96b7-04dd5f65780c" providerId="ADAL" clId="{D1417003-F4B9-40C8-AFF2-C14DC5239F1B}" dt="2023-08-20T21:29:26.852" v="2403" actId="14100"/>
          <ac:spMkLst>
            <pc:docMk/>
            <pc:sldMk cId="2275830908" sldId="314"/>
            <ac:spMk id="3" creationId="{5BF755CA-6FF7-8329-CE13-F14D3C74E423}"/>
          </ac:spMkLst>
        </pc:spChg>
        <pc:spChg chg="del">
          <ac:chgData name="Stuart Gordon (PGR)" userId="b30cdc54-0b0e-4d3c-96b7-04dd5f65780c" providerId="ADAL" clId="{D1417003-F4B9-40C8-AFF2-C14DC5239F1B}" dt="2023-08-20T21:24:45.837" v="2343" actId="478"/>
          <ac:spMkLst>
            <pc:docMk/>
            <pc:sldMk cId="2275830908" sldId="314"/>
            <ac:spMk id="9" creationId="{D098BF3D-8526-C78B-7D9F-AC682047FBC0}"/>
          </ac:spMkLst>
        </pc:spChg>
        <pc:spChg chg="mod">
          <ac:chgData name="Stuart Gordon (PGR)" userId="b30cdc54-0b0e-4d3c-96b7-04dd5f65780c" providerId="ADAL" clId="{D1417003-F4B9-40C8-AFF2-C14DC5239F1B}" dt="2023-08-20T21:25:07.359" v="2346"/>
          <ac:spMkLst>
            <pc:docMk/>
            <pc:sldMk cId="2275830908" sldId="314"/>
            <ac:spMk id="14" creationId="{D8AB62AD-E739-EC9F-7D03-A71CE769A8CD}"/>
          </ac:spMkLst>
        </pc:spChg>
        <pc:picChg chg="add mod">
          <ac:chgData name="Stuart Gordon (PGR)" userId="b30cdc54-0b0e-4d3c-96b7-04dd5f65780c" providerId="ADAL" clId="{D1417003-F4B9-40C8-AFF2-C14DC5239F1B}" dt="2023-08-31T17:19:31.834" v="2753" actId="1076"/>
          <ac:picMkLst>
            <pc:docMk/>
            <pc:sldMk cId="2275830908" sldId="314"/>
            <ac:picMk id="2" creationId="{7F85C886-B610-BF53-2A5B-7EA29AE44773}"/>
          </ac:picMkLst>
        </pc:picChg>
        <pc:picChg chg="del">
          <ac:chgData name="Stuart Gordon (PGR)" userId="b30cdc54-0b0e-4d3c-96b7-04dd5f65780c" providerId="ADAL" clId="{D1417003-F4B9-40C8-AFF2-C14DC5239F1B}" dt="2023-08-20T21:24:10.891" v="2339" actId="478"/>
          <ac:picMkLst>
            <pc:docMk/>
            <pc:sldMk cId="2275830908" sldId="314"/>
            <ac:picMk id="4" creationId="{2C6473DC-B266-88AC-BCC0-A6D4683012C0}"/>
          </ac:picMkLst>
        </pc:picChg>
        <pc:picChg chg="add mod">
          <ac:chgData name="Stuart Gordon (PGR)" userId="b30cdc54-0b0e-4d3c-96b7-04dd5f65780c" providerId="ADAL" clId="{D1417003-F4B9-40C8-AFF2-C14DC5239F1B}" dt="2023-08-31T17:19:41.920" v="2755" actId="14100"/>
          <ac:picMkLst>
            <pc:docMk/>
            <pc:sldMk cId="2275830908" sldId="314"/>
            <ac:picMk id="4" creationId="{3E82360F-9B68-649B-1FED-114751F6D785}"/>
          </ac:picMkLst>
        </pc:picChg>
        <pc:picChg chg="add del mod">
          <ac:chgData name="Stuart Gordon (PGR)" userId="b30cdc54-0b0e-4d3c-96b7-04dd5f65780c" providerId="ADAL" clId="{D1417003-F4B9-40C8-AFF2-C14DC5239F1B}" dt="2023-08-31T17:19:04.039" v="2747" actId="478"/>
          <ac:picMkLst>
            <pc:docMk/>
            <pc:sldMk cId="2275830908" sldId="314"/>
            <ac:picMk id="6" creationId="{6FF60326-99A5-0ACB-BC16-ACCF43F4300C}"/>
          </ac:picMkLst>
        </pc:picChg>
      </pc:sldChg>
      <pc:sldChg chg="addSp delSp modSp add mod modTransition modNotesTx">
        <pc:chgData name="Stuart Gordon (PGR)" userId="b30cdc54-0b0e-4d3c-96b7-04dd5f65780c" providerId="ADAL" clId="{D1417003-F4B9-40C8-AFF2-C14DC5239F1B}" dt="2023-09-07T15:49:24.343" v="3684"/>
        <pc:sldMkLst>
          <pc:docMk/>
          <pc:sldMk cId="2687445089" sldId="315"/>
        </pc:sldMkLst>
        <pc:spChg chg="add del mod">
          <ac:chgData name="Stuart Gordon (PGR)" userId="b30cdc54-0b0e-4d3c-96b7-04dd5f65780c" providerId="ADAL" clId="{D1417003-F4B9-40C8-AFF2-C14DC5239F1B}" dt="2023-09-07T12:07:17.692" v="3450" actId="478"/>
          <ac:spMkLst>
            <pc:docMk/>
            <pc:sldMk cId="2687445089" sldId="315"/>
            <ac:spMk id="3" creationId="{32FA3B7B-EE5A-4957-35BF-97763F72A17E}"/>
          </ac:spMkLst>
        </pc:spChg>
        <pc:spChg chg="del">
          <ac:chgData name="Stuart Gordon (PGR)" userId="b30cdc54-0b0e-4d3c-96b7-04dd5f65780c" providerId="ADAL" clId="{D1417003-F4B9-40C8-AFF2-C14DC5239F1B}" dt="2023-08-31T16:38:37.670" v="2411" actId="478"/>
          <ac:spMkLst>
            <pc:docMk/>
            <pc:sldMk cId="2687445089" sldId="315"/>
            <ac:spMk id="3" creationId="{5BF755CA-6FF7-8329-CE13-F14D3C74E423}"/>
          </ac:spMkLst>
        </pc:spChg>
        <pc:spChg chg="add mod">
          <ac:chgData name="Stuart Gordon (PGR)" userId="b30cdc54-0b0e-4d3c-96b7-04dd5f65780c" providerId="ADAL" clId="{D1417003-F4B9-40C8-AFF2-C14DC5239F1B}" dt="2023-09-07T12:10:56.400" v="3669" actId="14100"/>
          <ac:spMkLst>
            <pc:docMk/>
            <pc:sldMk cId="2687445089" sldId="315"/>
            <ac:spMk id="4" creationId="{A24F429B-C031-91CD-AF47-7C7320A0354E}"/>
          </ac:spMkLst>
        </pc:spChg>
        <pc:spChg chg="add del mod">
          <ac:chgData name="Stuart Gordon (PGR)" userId="b30cdc54-0b0e-4d3c-96b7-04dd5f65780c" providerId="ADAL" clId="{D1417003-F4B9-40C8-AFF2-C14DC5239F1B}" dt="2023-08-31T16:38:40.848" v="2413" actId="478"/>
          <ac:spMkLst>
            <pc:docMk/>
            <pc:sldMk cId="2687445089" sldId="315"/>
            <ac:spMk id="4" creationId="{FAAA40FB-AA5F-B1DA-F662-133CD1E1F432}"/>
          </ac:spMkLst>
        </pc:spChg>
        <pc:spChg chg="add del mod">
          <ac:chgData name="Stuart Gordon (PGR)" userId="b30cdc54-0b0e-4d3c-96b7-04dd5f65780c" providerId="ADAL" clId="{D1417003-F4B9-40C8-AFF2-C14DC5239F1B}" dt="2023-09-07T12:07:13.298" v="3448" actId="478"/>
          <ac:spMkLst>
            <pc:docMk/>
            <pc:sldMk cId="2687445089" sldId="315"/>
            <ac:spMk id="6" creationId="{431361C6-DE76-F3A3-5755-9CB281FD2A9B}"/>
          </ac:spMkLst>
        </pc:spChg>
        <pc:spChg chg="add mod">
          <ac:chgData name="Stuart Gordon (PGR)" userId="b30cdc54-0b0e-4d3c-96b7-04dd5f65780c" providerId="ADAL" clId="{D1417003-F4B9-40C8-AFF2-C14DC5239F1B}" dt="2023-09-07T12:05:04.881" v="3404" actId="20577"/>
          <ac:spMkLst>
            <pc:docMk/>
            <pc:sldMk cId="2687445089" sldId="315"/>
            <ac:spMk id="7" creationId="{2F130981-4FDA-260C-6BD1-CC48C4FD3B27}"/>
          </ac:spMkLst>
        </pc:spChg>
        <pc:spChg chg="add mod">
          <ac:chgData name="Stuart Gordon (PGR)" userId="b30cdc54-0b0e-4d3c-96b7-04dd5f65780c" providerId="ADAL" clId="{D1417003-F4B9-40C8-AFF2-C14DC5239F1B}" dt="2023-08-31T16:47:54.379" v="2690" actId="403"/>
          <ac:spMkLst>
            <pc:docMk/>
            <pc:sldMk cId="2687445089" sldId="315"/>
            <ac:spMk id="10" creationId="{800EF9E0-D681-621F-9DF2-A0F9F9B8D0E8}"/>
          </ac:spMkLst>
        </pc:spChg>
        <pc:spChg chg="del">
          <ac:chgData name="Stuart Gordon (PGR)" userId="b30cdc54-0b0e-4d3c-96b7-04dd5f65780c" providerId="ADAL" clId="{D1417003-F4B9-40C8-AFF2-C14DC5239F1B}" dt="2023-08-31T16:38:34.831" v="2410" actId="478"/>
          <ac:spMkLst>
            <pc:docMk/>
            <pc:sldMk cId="2687445089" sldId="315"/>
            <ac:spMk id="14" creationId="{D8AB62AD-E739-EC9F-7D03-A71CE769A8CD}"/>
          </ac:spMkLst>
        </pc:spChg>
        <pc:picChg chg="add del mod">
          <ac:chgData name="Stuart Gordon (PGR)" userId="b30cdc54-0b0e-4d3c-96b7-04dd5f65780c" providerId="ADAL" clId="{D1417003-F4B9-40C8-AFF2-C14DC5239F1B}" dt="2023-08-31T16:55:56.287" v="2716" actId="478"/>
          <ac:picMkLst>
            <pc:docMk/>
            <pc:sldMk cId="2687445089" sldId="315"/>
            <ac:picMk id="9" creationId="{738FD9EF-7BAF-5AA4-736C-B81408343A62}"/>
          </ac:picMkLst>
        </pc:picChg>
        <pc:picChg chg="add mod">
          <ac:chgData name="Stuart Gordon (PGR)" userId="b30cdc54-0b0e-4d3c-96b7-04dd5f65780c" providerId="ADAL" clId="{D1417003-F4B9-40C8-AFF2-C14DC5239F1B}" dt="2023-08-31T16:56:23.301" v="2722" actId="1076"/>
          <ac:picMkLst>
            <pc:docMk/>
            <pc:sldMk cId="2687445089" sldId="315"/>
            <ac:picMk id="12" creationId="{2F8415B6-503D-83F6-464F-1EA203578FC7}"/>
          </ac:picMkLst>
        </pc:picChg>
        <pc:picChg chg="add del mod">
          <ac:chgData name="Stuart Gordon (PGR)" userId="b30cdc54-0b0e-4d3c-96b7-04dd5f65780c" providerId="ADAL" clId="{D1417003-F4B9-40C8-AFF2-C14DC5239F1B}" dt="2023-08-31T16:47:15.924" v="2675" actId="478"/>
          <ac:picMkLst>
            <pc:docMk/>
            <pc:sldMk cId="2687445089" sldId="315"/>
            <ac:picMk id="15" creationId="{054D6B67-07AC-643E-2C67-87FD872D0403}"/>
          </ac:picMkLst>
        </pc:picChg>
        <pc:picChg chg="add mod">
          <ac:chgData name="Stuart Gordon (PGR)" userId="b30cdc54-0b0e-4d3c-96b7-04dd5f65780c" providerId="ADAL" clId="{D1417003-F4B9-40C8-AFF2-C14DC5239F1B}" dt="2023-08-31T16:47:37.618" v="2682" actId="1076"/>
          <ac:picMkLst>
            <pc:docMk/>
            <pc:sldMk cId="2687445089" sldId="315"/>
            <ac:picMk id="17" creationId="{A39A57D6-FB2C-E654-7928-FB7E9CAA14C9}"/>
          </ac:picMkLst>
        </pc:picChg>
        <pc:picChg chg="del">
          <ac:chgData name="Stuart Gordon (PGR)" userId="b30cdc54-0b0e-4d3c-96b7-04dd5f65780c" providerId="ADAL" clId="{D1417003-F4B9-40C8-AFF2-C14DC5239F1B}" dt="2023-08-31T16:39:17.823" v="2427" actId="478"/>
          <ac:picMkLst>
            <pc:docMk/>
            <pc:sldMk cId="2687445089" sldId="315"/>
            <ac:picMk id="19" creationId="{FD0A4773-7562-6E1C-F72E-13856825EDD1}"/>
          </ac:picMkLst>
        </pc:picChg>
        <pc:picChg chg="add mod">
          <ac:chgData name="Stuart Gordon (PGR)" userId="b30cdc54-0b0e-4d3c-96b7-04dd5f65780c" providerId="ADAL" clId="{D1417003-F4B9-40C8-AFF2-C14DC5239F1B}" dt="2023-08-31T16:47:26.900" v="2679" actId="1076"/>
          <ac:picMkLst>
            <pc:docMk/>
            <pc:sldMk cId="2687445089" sldId="315"/>
            <ac:picMk id="20" creationId="{AC12C752-0FC0-8805-7A8E-82D58922A6CE}"/>
          </ac:picMkLst>
        </pc:picChg>
        <pc:picChg chg="add mod">
          <ac:chgData name="Stuart Gordon (PGR)" userId="b30cdc54-0b0e-4d3c-96b7-04dd5f65780c" providerId="ADAL" clId="{D1417003-F4B9-40C8-AFF2-C14DC5239F1B}" dt="2023-08-31T16:56:33.172" v="2723" actId="1076"/>
          <ac:picMkLst>
            <pc:docMk/>
            <pc:sldMk cId="2687445089" sldId="315"/>
            <ac:picMk id="1026" creationId="{42D6813C-6246-D89F-9DF2-F6C0772860AB}"/>
          </ac:picMkLst>
        </pc:picChg>
      </pc:sldChg>
      <pc:sldChg chg="delSp add del setBg delDesignElem">
        <pc:chgData name="Stuart Gordon (PGR)" userId="b30cdc54-0b0e-4d3c-96b7-04dd5f65780c" providerId="ADAL" clId="{D1417003-F4B9-40C8-AFF2-C14DC5239F1B}" dt="2023-08-31T16:38:31.299" v="2409" actId="47"/>
        <pc:sldMkLst>
          <pc:docMk/>
          <pc:sldMk cId="3227335119" sldId="316"/>
        </pc:sldMkLst>
        <pc:spChg chg="del">
          <ac:chgData name="Stuart Gordon (PGR)" userId="b30cdc54-0b0e-4d3c-96b7-04dd5f65780c" providerId="ADAL" clId="{D1417003-F4B9-40C8-AFF2-C14DC5239F1B}" dt="2023-08-31T16:38:18.148" v="2407"/>
          <ac:spMkLst>
            <pc:docMk/>
            <pc:sldMk cId="3227335119" sldId="316"/>
            <ac:spMk id="1035" creationId="{03FFF8D3-2EF3-4286-935A-D01BE3C85333}"/>
          </ac:spMkLst>
        </pc:spChg>
        <pc:spChg chg="del">
          <ac:chgData name="Stuart Gordon (PGR)" userId="b30cdc54-0b0e-4d3c-96b7-04dd5f65780c" providerId="ADAL" clId="{D1417003-F4B9-40C8-AFF2-C14DC5239F1B}" dt="2023-08-31T16:38:18.148" v="2407"/>
          <ac:spMkLst>
            <pc:docMk/>
            <pc:sldMk cId="3227335119" sldId="316"/>
            <ac:spMk id="1039" creationId="{E6C57836-126B-4938-8C7A-3C3BCB59D383}"/>
          </ac:spMkLst>
        </pc:spChg>
        <pc:picChg chg="del">
          <ac:chgData name="Stuart Gordon (PGR)" userId="b30cdc54-0b0e-4d3c-96b7-04dd5f65780c" providerId="ADAL" clId="{D1417003-F4B9-40C8-AFF2-C14DC5239F1B}" dt="2023-08-31T16:38:18.148" v="2407"/>
          <ac:picMkLst>
            <pc:docMk/>
            <pc:sldMk cId="3227335119" sldId="316"/>
            <ac:picMk id="1033" creationId="{BDFADFB3-3D44-49A8-AE3B-A87C61607F7E}"/>
          </ac:picMkLst>
        </pc:picChg>
        <pc:picChg chg="del">
          <ac:chgData name="Stuart Gordon (PGR)" userId="b30cdc54-0b0e-4d3c-96b7-04dd5f65780c" providerId="ADAL" clId="{D1417003-F4B9-40C8-AFF2-C14DC5239F1B}" dt="2023-08-31T16:38:18.148" v="2407"/>
          <ac:picMkLst>
            <pc:docMk/>
            <pc:sldMk cId="3227335119" sldId="316"/>
            <ac:picMk id="1037" creationId="{CD8CCB43-545E-4064-8BB8-5C492D0F5F57}"/>
          </ac:picMkLst>
        </pc:picChg>
      </pc:sldChg>
      <pc:sldChg chg="addSp delSp modSp add mod modTransition">
        <pc:chgData name="Stuart Gordon (PGR)" userId="b30cdc54-0b0e-4d3c-96b7-04dd5f65780c" providerId="ADAL" clId="{D1417003-F4B9-40C8-AFF2-C14DC5239F1B}" dt="2023-09-07T15:49:24.343" v="3684"/>
        <pc:sldMkLst>
          <pc:docMk/>
          <pc:sldMk cId="2260638077" sldId="317"/>
        </pc:sldMkLst>
        <pc:spChg chg="del">
          <ac:chgData name="Stuart Gordon (PGR)" userId="b30cdc54-0b0e-4d3c-96b7-04dd5f65780c" providerId="ADAL" clId="{D1417003-F4B9-40C8-AFF2-C14DC5239F1B}" dt="2023-09-04T22:13:16.608" v="2946" actId="478"/>
          <ac:spMkLst>
            <pc:docMk/>
            <pc:sldMk cId="2260638077" sldId="317"/>
            <ac:spMk id="3" creationId="{5BF755CA-6FF7-8329-CE13-F14D3C74E423}"/>
          </ac:spMkLst>
        </pc:spChg>
        <pc:spChg chg="add del mod">
          <ac:chgData name="Stuart Gordon (PGR)" userId="b30cdc54-0b0e-4d3c-96b7-04dd5f65780c" providerId="ADAL" clId="{D1417003-F4B9-40C8-AFF2-C14DC5239F1B}" dt="2023-09-04T22:13:21.904" v="2947" actId="478"/>
          <ac:spMkLst>
            <pc:docMk/>
            <pc:sldMk cId="2260638077" sldId="317"/>
            <ac:spMk id="6" creationId="{A953DE40-48BC-A866-92CF-53B404D17849}"/>
          </ac:spMkLst>
        </pc:spChg>
        <pc:spChg chg="add del mod">
          <ac:chgData name="Stuart Gordon (PGR)" userId="b30cdc54-0b0e-4d3c-96b7-04dd5f65780c" providerId="ADAL" clId="{D1417003-F4B9-40C8-AFF2-C14DC5239F1B}" dt="2023-09-04T22:15:47.402" v="2982" actId="478"/>
          <ac:spMkLst>
            <pc:docMk/>
            <pc:sldMk cId="2260638077" sldId="317"/>
            <ac:spMk id="8" creationId="{60426C5D-646A-E72B-8DD6-620531AF011D}"/>
          </ac:spMkLst>
        </pc:spChg>
        <pc:spChg chg="mod">
          <ac:chgData name="Stuart Gordon (PGR)" userId="b30cdc54-0b0e-4d3c-96b7-04dd5f65780c" providerId="ADAL" clId="{D1417003-F4B9-40C8-AFF2-C14DC5239F1B}" dt="2023-09-04T22:13:13.376" v="2945" actId="20577"/>
          <ac:spMkLst>
            <pc:docMk/>
            <pc:sldMk cId="2260638077" sldId="317"/>
            <ac:spMk id="14" creationId="{D8AB62AD-E739-EC9F-7D03-A71CE769A8CD}"/>
          </ac:spMkLst>
        </pc:spChg>
        <pc:graphicFrameChg chg="add del mod modGraphic">
          <ac:chgData name="Stuart Gordon (PGR)" userId="b30cdc54-0b0e-4d3c-96b7-04dd5f65780c" providerId="ADAL" clId="{D1417003-F4B9-40C8-AFF2-C14DC5239F1B}" dt="2023-09-04T22:15:30.676" v="2977" actId="478"/>
          <ac:graphicFrameMkLst>
            <pc:docMk/>
            <pc:sldMk cId="2260638077" sldId="317"/>
            <ac:graphicFrameMk id="2" creationId="{91BC76D0-B33D-37A6-6213-EB16039C94EE}"/>
          </ac:graphicFrameMkLst>
        </pc:graphicFrameChg>
        <pc:graphicFrameChg chg="add del mod modGraphic">
          <ac:chgData name="Stuart Gordon (PGR)" userId="b30cdc54-0b0e-4d3c-96b7-04dd5f65780c" providerId="ADAL" clId="{D1417003-F4B9-40C8-AFF2-C14DC5239F1B}" dt="2023-09-04T22:16:28.963" v="2990" actId="1076"/>
          <ac:graphicFrameMkLst>
            <pc:docMk/>
            <pc:sldMk cId="2260638077" sldId="317"/>
            <ac:graphicFrameMk id="9" creationId="{7CACB9EB-E3BC-6C5E-602F-1EAB83457180}"/>
          </ac:graphicFrameMkLst>
        </pc:graphicFrameChg>
        <pc:picChg chg="del">
          <ac:chgData name="Stuart Gordon (PGR)" userId="b30cdc54-0b0e-4d3c-96b7-04dd5f65780c" providerId="ADAL" clId="{D1417003-F4B9-40C8-AFF2-C14DC5239F1B}" dt="2023-09-04T22:12:24.921" v="2922" actId="478"/>
          <ac:picMkLst>
            <pc:docMk/>
            <pc:sldMk cId="2260638077" sldId="317"/>
            <ac:picMk id="19" creationId="{FD0A4773-7562-6E1C-F72E-13856825EDD1}"/>
          </ac:picMkLst>
        </pc:picChg>
      </pc:sldChg>
      <pc:sldChg chg="add modTransition">
        <pc:chgData name="Stuart Gordon (PGR)" userId="b30cdc54-0b0e-4d3c-96b7-04dd5f65780c" providerId="ADAL" clId="{D1417003-F4B9-40C8-AFF2-C14DC5239F1B}" dt="2023-09-07T15:49:24.343" v="3684"/>
        <pc:sldMkLst>
          <pc:docMk/>
          <pc:sldMk cId="4181779340" sldId="318"/>
        </pc:sldMkLst>
      </pc:sldChg>
      <pc:sldChg chg="add del">
        <pc:chgData name="Stuart Gordon (PGR)" userId="b30cdc54-0b0e-4d3c-96b7-04dd5f65780c" providerId="ADAL" clId="{D1417003-F4B9-40C8-AFF2-C14DC5239F1B}" dt="2023-09-04T22:46:09.868" v="3083" actId="47"/>
        <pc:sldMkLst>
          <pc:docMk/>
          <pc:sldMk cId="22197670" sldId="319"/>
        </pc:sldMkLst>
      </pc:sldChg>
      <pc:sldChg chg="addSp modSp new add del mod modTransition">
        <pc:chgData name="Stuart Gordon (PGR)" userId="b30cdc54-0b0e-4d3c-96b7-04dd5f65780c" providerId="ADAL" clId="{D1417003-F4B9-40C8-AFF2-C14DC5239F1B}" dt="2023-09-07T15:49:24.343" v="3684"/>
        <pc:sldMkLst>
          <pc:docMk/>
          <pc:sldMk cId="1012938908" sldId="320"/>
        </pc:sldMkLst>
        <pc:spChg chg="mod">
          <ac:chgData name="Stuart Gordon (PGR)" userId="b30cdc54-0b0e-4d3c-96b7-04dd5f65780c" providerId="ADAL" clId="{D1417003-F4B9-40C8-AFF2-C14DC5239F1B}" dt="2023-08-31T17:21:53.687" v="2833" actId="313"/>
          <ac:spMkLst>
            <pc:docMk/>
            <pc:sldMk cId="1012938908" sldId="320"/>
            <ac:spMk id="2" creationId="{ED6900D5-8A95-91E5-2BEE-33471A085124}"/>
          </ac:spMkLst>
        </pc:spChg>
        <pc:spChg chg="mod">
          <ac:chgData name="Stuart Gordon (PGR)" userId="b30cdc54-0b0e-4d3c-96b7-04dd5f65780c" providerId="ADAL" clId="{D1417003-F4B9-40C8-AFF2-C14DC5239F1B}" dt="2023-09-06T17:19:38.915" v="3127" actId="20577"/>
          <ac:spMkLst>
            <pc:docMk/>
            <pc:sldMk cId="1012938908" sldId="320"/>
            <ac:spMk id="3" creationId="{5E6F0161-A9F3-221A-9157-AFF8CB7ACB6B}"/>
          </ac:spMkLst>
        </pc:spChg>
        <pc:spChg chg="add mod">
          <ac:chgData name="Stuart Gordon (PGR)" userId="b30cdc54-0b0e-4d3c-96b7-04dd5f65780c" providerId="ADAL" clId="{D1417003-F4B9-40C8-AFF2-C14DC5239F1B}" dt="2023-09-06T17:32:53.466" v="3161" actId="1076"/>
          <ac:spMkLst>
            <pc:docMk/>
            <pc:sldMk cId="1012938908" sldId="320"/>
            <ac:spMk id="5" creationId="{F8C215FB-BD99-A5ED-0366-7237A5FAA559}"/>
          </ac:spMkLst>
        </pc:spChg>
        <pc:picChg chg="add mod modCrop">
          <ac:chgData name="Stuart Gordon (PGR)" userId="b30cdc54-0b0e-4d3c-96b7-04dd5f65780c" providerId="ADAL" clId="{D1417003-F4B9-40C8-AFF2-C14DC5239F1B}" dt="2023-09-06T17:32:22.224" v="3137" actId="1076"/>
          <ac:picMkLst>
            <pc:docMk/>
            <pc:sldMk cId="1012938908" sldId="320"/>
            <ac:picMk id="4" creationId="{D663D8A6-DD33-1F13-4EEC-A11B39AA7C05}"/>
          </ac:picMkLst>
        </pc:picChg>
      </pc:sldChg>
      <pc:sldChg chg="addSp delSp add del setBg delDesignElem">
        <pc:chgData name="Stuart Gordon (PGR)" userId="b30cdc54-0b0e-4d3c-96b7-04dd5f65780c" providerId="ADAL" clId="{D1417003-F4B9-40C8-AFF2-C14DC5239F1B}" dt="2023-09-04T22:11:13.111" v="2913"/>
        <pc:sldMkLst>
          <pc:docMk/>
          <pc:sldMk cId="2966994139" sldId="321"/>
        </pc:sldMkLst>
        <pc:spChg chg="add del">
          <ac:chgData name="Stuart Gordon (PGR)" userId="b30cdc54-0b0e-4d3c-96b7-04dd5f65780c" providerId="ADAL" clId="{D1417003-F4B9-40C8-AFF2-C14DC5239F1B}" dt="2023-09-04T22:11:13.111" v="2913"/>
          <ac:spMkLst>
            <pc:docMk/>
            <pc:sldMk cId="2966994139" sldId="321"/>
            <ac:spMk id="1035" creationId="{03FFF8D3-2EF3-4286-935A-D01BE3C85333}"/>
          </ac:spMkLst>
        </pc:spChg>
        <pc:spChg chg="add del">
          <ac:chgData name="Stuart Gordon (PGR)" userId="b30cdc54-0b0e-4d3c-96b7-04dd5f65780c" providerId="ADAL" clId="{D1417003-F4B9-40C8-AFF2-C14DC5239F1B}" dt="2023-09-04T22:11:13.111" v="2913"/>
          <ac:spMkLst>
            <pc:docMk/>
            <pc:sldMk cId="2966994139" sldId="321"/>
            <ac:spMk id="1039" creationId="{E6C57836-126B-4938-8C7A-3C3BCB59D383}"/>
          </ac:spMkLst>
        </pc:spChg>
        <pc:picChg chg="add del">
          <ac:chgData name="Stuart Gordon (PGR)" userId="b30cdc54-0b0e-4d3c-96b7-04dd5f65780c" providerId="ADAL" clId="{D1417003-F4B9-40C8-AFF2-C14DC5239F1B}" dt="2023-09-04T22:11:13.111" v="2913"/>
          <ac:picMkLst>
            <pc:docMk/>
            <pc:sldMk cId="2966994139" sldId="321"/>
            <ac:picMk id="1033" creationId="{BDFADFB3-3D44-49A8-AE3B-A87C61607F7E}"/>
          </ac:picMkLst>
        </pc:picChg>
        <pc:picChg chg="add del">
          <ac:chgData name="Stuart Gordon (PGR)" userId="b30cdc54-0b0e-4d3c-96b7-04dd5f65780c" providerId="ADAL" clId="{D1417003-F4B9-40C8-AFF2-C14DC5239F1B}" dt="2023-09-04T22:11:13.111" v="2913"/>
          <ac:picMkLst>
            <pc:docMk/>
            <pc:sldMk cId="2966994139" sldId="321"/>
            <ac:picMk id="1037" creationId="{CD8CCB43-545E-4064-8BB8-5C492D0F5F57}"/>
          </ac:picMkLst>
        </pc:picChg>
      </pc:sldChg>
      <pc:sldChg chg="modSp add del mod">
        <pc:chgData name="Stuart Gordon (PGR)" userId="b30cdc54-0b0e-4d3c-96b7-04dd5f65780c" providerId="ADAL" clId="{D1417003-F4B9-40C8-AFF2-C14DC5239F1B}" dt="2023-08-31T17:22:05.565" v="2841" actId="47"/>
        <pc:sldMkLst>
          <pc:docMk/>
          <pc:sldMk cId="3233030545" sldId="321"/>
        </pc:sldMkLst>
        <pc:spChg chg="mod">
          <ac:chgData name="Stuart Gordon (PGR)" userId="b30cdc54-0b0e-4d3c-96b7-04dd5f65780c" providerId="ADAL" clId="{D1417003-F4B9-40C8-AFF2-C14DC5239F1B}" dt="2023-08-31T17:21:13.866" v="2801" actId="113"/>
          <ac:spMkLst>
            <pc:docMk/>
            <pc:sldMk cId="3233030545" sldId="321"/>
            <ac:spMk id="3" creationId="{B59929B4-4698-094D-3FD4-6E7C5B58D41D}"/>
          </ac:spMkLst>
        </pc:spChg>
      </pc:sldChg>
      <pc:sldChg chg="add modTransition">
        <pc:chgData name="Stuart Gordon (PGR)" userId="b30cdc54-0b0e-4d3c-96b7-04dd5f65780c" providerId="ADAL" clId="{D1417003-F4B9-40C8-AFF2-C14DC5239F1B}" dt="2023-09-07T15:49:24.343" v="3684"/>
        <pc:sldMkLst>
          <pc:docMk/>
          <pc:sldMk cId="4253191814" sldId="321"/>
        </pc:sldMkLst>
      </pc:sldChg>
      <pc:sldChg chg="addSp delSp modSp add mod modTransition">
        <pc:chgData name="Stuart Gordon (PGR)" userId="b30cdc54-0b0e-4d3c-96b7-04dd5f65780c" providerId="ADAL" clId="{D1417003-F4B9-40C8-AFF2-C14DC5239F1B}" dt="2023-09-07T15:49:24.343" v="3684"/>
        <pc:sldMkLst>
          <pc:docMk/>
          <pc:sldMk cId="414125514" sldId="322"/>
        </pc:sldMkLst>
        <pc:spChg chg="add del mod">
          <ac:chgData name="Stuart Gordon (PGR)" userId="b30cdc54-0b0e-4d3c-96b7-04dd5f65780c" providerId="ADAL" clId="{D1417003-F4B9-40C8-AFF2-C14DC5239F1B}" dt="2023-09-04T22:14:44.463" v="2974" actId="478"/>
          <ac:spMkLst>
            <pc:docMk/>
            <pc:sldMk cId="414125514" sldId="322"/>
            <ac:spMk id="6" creationId="{1CBEE5CC-88CA-0FF8-CCC8-67E988230C4F}"/>
          </ac:spMkLst>
        </pc:spChg>
        <pc:spChg chg="mod">
          <ac:chgData name="Stuart Gordon (PGR)" userId="b30cdc54-0b0e-4d3c-96b7-04dd5f65780c" providerId="ADAL" clId="{D1417003-F4B9-40C8-AFF2-C14DC5239F1B}" dt="2023-09-04T22:16:44.751" v="2991" actId="313"/>
          <ac:spMkLst>
            <pc:docMk/>
            <pc:sldMk cId="414125514" sldId="322"/>
            <ac:spMk id="14" creationId="{D8AB62AD-E739-EC9F-7D03-A71CE769A8CD}"/>
          </ac:spMkLst>
        </pc:spChg>
        <pc:graphicFrameChg chg="del">
          <ac:chgData name="Stuart Gordon (PGR)" userId="b30cdc54-0b0e-4d3c-96b7-04dd5f65780c" providerId="ADAL" clId="{D1417003-F4B9-40C8-AFF2-C14DC5239F1B}" dt="2023-09-04T22:14:42.350" v="2973" actId="478"/>
          <ac:graphicFrameMkLst>
            <pc:docMk/>
            <pc:sldMk cId="414125514" sldId="322"/>
            <ac:graphicFrameMk id="2" creationId="{91BC76D0-B33D-37A6-6213-EB16039C94EE}"/>
          </ac:graphicFrameMkLst>
        </pc:graphicFrameChg>
        <pc:graphicFrameChg chg="add mod modGraphic">
          <ac:chgData name="Stuart Gordon (PGR)" userId="b30cdc54-0b0e-4d3c-96b7-04dd5f65780c" providerId="ADAL" clId="{D1417003-F4B9-40C8-AFF2-C14DC5239F1B}" dt="2023-09-04T22:14:52.103" v="2975" actId="1076"/>
          <ac:graphicFrameMkLst>
            <pc:docMk/>
            <pc:sldMk cId="414125514" sldId="322"/>
            <ac:graphicFrameMk id="3" creationId="{75190C89-34EF-7C9B-9AFE-40D839B6C8E0}"/>
          </ac:graphicFrameMkLst>
        </pc:graphicFrameChg>
      </pc:sldChg>
      <pc:sldChg chg="delSp new del mod modClrScheme chgLayout">
        <pc:chgData name="Stuart Gordon (PGR)" userId="b30cdc54-0b0e-4d3c-96b7-04dd5f65780c" providerId="ADAL" clId="{D1417003-F4B9-40C8-AFF2-C14DC5239F1B}" dt="2023-09-06T17:17:23.028" v="3121" actId="47"/>
        <pc:sldMkLst>
          <pc:docMk/>
          <pc:sldMk cId="3651548488" sldId="323"/>
        </pc:sldMkLst>
        <pc:spChg chg="del">
          <ac:chgData name="Stuart Gordon (PGR)" userId="b30cdc54-0b0e-4d3c-96b7-04dd5f65780c" providerId="ADAL" clId="{D1417003-F4B9-40C8-AFF2-C14DC5239F1B}" dt="2023-09-06T17:11:27.487" v="3108" actId="700"/>
          <ac:spMkLst>
            <pc:docMk/>
            <pc:sldMk cId="3651548488" sldId="323"/>
            <ac:spMk id="2" creationId="{7C9ECF8E-1A81-D6D1-ED0B-E6A68FD2F267}"/>
          </ac:spMkLst>
        </pc:spChg>
        <pc:spChg chg="del">
          <ac:chgData name="Stuart Gordon (PGR)" userId="b30cdc54-0b0e-4d3c-96b7-04dd5f65780c" providerId="ADAL" clId="{D1417003-F4B9-40C8-AFF2-C14DC5239F1B}" dt="2023-09-06T17:11:27.487" v="3108" actId="700"/>
          <ac:spMkLst>
            <pc:docMk/>
            <pc:sldMk cId="3651548488" sldId="323"/>
            <ac:spMk id="3" creationId="{C129842D-AF08-A38A-6A79-315C4CA46ADC}"/>
          </ac:spMkLst>
        </pc:spChg>
      </pc:sldChg>
      <pc:sldChg chg="add">
        <pc:chgData name="Stuart Gordon (PGR)" userId="b30cdc54-0b0e-4d3c-96b7-04dd5f65780c" providerId="ADAL" clId="{D1417003-F4B9-40C8-AFF2-C14DC5239F1B}" dt="2023-09-06T17:16:56.673" v="3111"/>
        <pc:sldMkLst>
          <pc:docMk/>
          <pc:sldMk cId="4099282910" sldId="324"/>
        </pc:sldMkLst>
      </pc:sldChg>
      <pc:sldChg chg="add del">
        <pc:chgData name="Stuart Gordon (PGR)" userId="b30cdc54-0b0e-4d3c-96b7-04dd5f65780c" providerId="ADAL" clId="{D1417003-F4B9-40C8-AFF2-C14DC5239F1B}" dt="2023-09-07T12:14:26.581" v="3679" actId="47"/>
        <pc:sldMkLst>
          <pc:docMk/>
          <pc:sldMk cId="2168754151" sldId="325"/>
        </pc:sldMkLst>
      </pc:sldChg>
      <pc:sldChg chg="add">
        <pc:chgData name="Stuart Gordon (PGR)" userId="b30cdc54-0b0e-4d3c-96b7-04dd5f65780c" providerId="ADAL" clId="{D1417003-F4B9-40C8-AFF2-C14DC5239F1B}" dt="2023-09-06T17:16:56.673" v="3111"/>
        <pc:sldMkLst>
          <pc:docMk/>
          <pc:sldMk cId="3456761352" sldId="326"/>
        </pc:sldMkLst>
      </pc:sldChg>
      <pc:sldChg chg="add">
        <pc:chgData name="Stuart Gordon (PGR)" userId="b30cdc54-0b0e-4d3c-96b7-04dd5f65780c" providerId="ADAL" clId="{D1417003-F4B9-40C8-AFF2-C14DC5239F1B}" dt="2023-09-06T17:16:56.673" v="3111"/>
        <pc:sldMkLst>
          <pc:docMk/>
          <pc:sldMk cId="413579342" sldId="327"/>
        </pc:sldMkLst>
      </pc:sldChg>
      <pc:sldChg chg="add">
        <pc:chgData name="Stuart Gordon (PGR)" userId="b30cdc54-0b0e-4d3c-96b7-04dd5f65780c" providerId="ADAL" clId="{D1417003-F4B9-40C8-AFF2-C14DC5239F1B}" dt="2023-09-06T17:16:56.673" v="3111"/>
        <pc:sldMkLst>
          <pc:docMk/>
          <pc:sldMk cId="2360028051" sldId="328"/>
        </pc:sldMkLst>
      </pc:sldChg>
      <pc:sldChg chg="add del">
        <pc:chgData name="Stuart Gordon (PGR)" userId="b30cdc54-0b0e-4d3c-96b7-04dd5f65780c" providerId="ADAL" clId="{D1417003-F4B9-40C8-AFF2-C14DC5239F1B}" dt="2023-09-07T12:14:40.608" v="3681" actId="47"/>
        <pc:sldMkLst>
          <pc:docMk/>
          <pc:sldMk cId="1342730181" sldId="329"/>
        </pc:sldMkLst>
      </pc:sldChg>
      <pc:sldChg chg="add">
        <pc:chgData name="Stuart Gordon (PGR)" userId="b30cdc54-0b0e-4d3c-96b7-04dd5f65780c" providerId="ADAL" clId="{D1417003-F4B9-40C8-AFF2-C14DC5239F1B}" dt="2023-09-06T17:16:56.673" v="3111"/>
        <pc:sldMkLst>
          <pc:docMk/>
          <pc:sldMk cId="1911329465" sldId="330"/>
        </pc:sldMkLst>
      </pc:sldChg>
      <pc:sldChg chg="add">
        <pc:chgData name="Stuart Gordon (PGR)" userId="b30cdc54-0b0e-4d3c-96b7-04dd5f65780c" providerId="ADAL" clId="{D1417003-F4B9-40C8-AFF2-C14DC5239F1B}" dt="2023-09-06T17:16:56.673" v="3111"/>
        <pc:sldMkLst>
          <pc:docMk/>
          <pc:sldMk cId="3207079989" sldId="331"/>
        </pc:sldMkLst>
      </pc:sldChg>
      <pc:sldChg chg="addSp delSp modSp new mod modTransition modClrScheme chgLayout">
        <pc:chgData name="Stuart Gordon (PGR)" userId="b30cdc54-0b0e-4d3c-96b7-04dd5f65780c" providerId="ADAL" clId="{D1417003-F4B9-40C8-AFF2-C14DC5239F1B}" dt="2023-09-07T15:49:24.343" v="3684"/>
        <pc:sldMkLst>
          <pc:docMk/>
          <pc:sldMk cId="3983492584" sldId="332"/>
        </pc:sldMkLst>
        <pc:spChg chg="del mod ord">
          <ac:chgData name="Stuart Gordon (PGR)" userId="b30cdc54-0b0e-4d3c-96b7-04dd5f65780c" providerId="ADAL" clId="{D1417003-F4B9-40C8-AFF2-C14DC5239F1B}" dt="2023-09-06T17:17:13.119" v="3113" actId="700"/>
          <ac:spMkLst>
            <pc:docMk/>
            <pc:sldMk cId="3983492584" sldId="332"/>
            <ac:spMk id="2" creationId="{026B3045-A8DF-8B7E-D888-DDA58008B7F7}"/>
          </ac:spMkLst>
        </pc:spChg>
        <pc:spChg chg="del mod ord">
          <ac:chgData name="Stuart Gordon (PGR)" userId="b30cdc54-0b0e-4d3c-96b7-04dd5f65780c" providerId="ADAL" clId="{D1417003-F4B9-40C8-AFF2-C14DC5239F1B}" dt="2023-09-06T17:17:13.119" v="3113" actId="700"/>
          <ac:spMkLst>
            <pc:docMk/>
            <pc:sldMk cId="3983492584" sldId="332"/>
            <ac:spMk id="3" creationId="{28E5EF86-6A95-5887-061C-DDA23C648D7B}"/>
          </ac:spMkLst>
        </pc:spChg>
        <pc:spChg chg="add mod ord">
          <ac:chgData name="Stuart Gordon (PGR)" userId="b30cdc54-0b0e-4d3c-96b7-04dd5f65780c" providerId="ADAL" clId="{D1417003-F4B9-40C8-AFF2-C14DC5239F1B}" dt="2023-09-06T17:17:26.946" v="3122" actId="120"/>
          <ac:spMkLst>
            <pc:docMk/>
            <pc:sldMk cId="3983492584" sldId="332"/>
            <ac:spMk id="4" creationId="{20FE9C85-237E-4856-D648-A864B012F9ED}"/>
          </ac:spMkLst>
        </pc:spChg>
        <pc:spChg chg="add del mod ord">
          <ac:chgData name="Stuart Gordon (PGR)" userId="b30cdc54-0b0e-4d3c-96b7-04dd5f65780c" providerId="ADAL" clId="{D1417003-F4B9-40C8-AFF2-C14DC5239F1B}" dt="2023-09-06T17:17:41.168" v="3124" actId="478"/>
          <ac:spMkLst>
            <pc:docMk/>
            <pc:sldMk cId="3983492584" sldId="332"/>
            <ac:spMk id="5" creationId="{1E759B30-D400-1DE8-A922-816B31B854D5}"/>
          </ac:spMkLst>
        </pc:spChg>
      </pc:sldChg>
      <pc:sldChg chg="addSp delSp modSp add mod modTransition modNotesTx">
        <pc:chgData name="Stuart Gordon (PGR)" userId="b30cdc54-0b0e-4d3c-96b7-04dd5f65780c" providerId="ADAL" clId="{D1417003-F4B9-40C8-AFF2-C14DC5239F1B}" dt="2023-09-08T07:36:21.059" v="3686" actId="1076"/>
        <pc:sldMkLst>
          <pc:docMk/>
          <pc:sldMk cId="2738518369" sldId="333"/>
        </pc:sldMkLst>
        <pc:spChg chg="add mod">
          <ac:chgData name="Stuart Gordon (PGR)" userId="b30cdc54-0b0e-4d3c-96b7-04dd5f65780c" providerId="ADAL" clId="{D1417003-F4B9-40C8-AFF2-C14DC5239F1B}" dt="2023-09-07T12:06:13.729" v="3413" actId="207"/>
          <ac:spMkLst>
            <pc:docMk/>
            <pc:sldMk cId="2738518369" sldId="333"/>
            <ac:spMk id="4" creationId="{1178DBE5-CB3F-F145-338D-ED985721B4FF}"/>
          </ac:spMkLst>
        </pc:spChg>
        <pc:spChg chg="add del">
          <ac:chgData name="Stuart Gordon (PGR)" userId="b30cdc54-0b0e-4d3c-96b7-04dd5f65780c" providerId="ADAL" clId="{D1417003-F4B9-40C8-AFF2-C14DC5239F1B}" dt="2023-09-07T12:05:58.134" v="3410" actId="478"/>
          <ac:spMkLst>
            <pc:docMk/>
            <pc:sldMk cId="2738518369" sldId="333"/>
            <ac:spMk id="5" creationId="{F3CDA1AC-FFDE-7433-68E5-DA80591F753E}"/>
          </ac:spMkLst>
        </pc:spChg>
        <pc:spChg chg="mod">
          <ac:chgData name="Stuart Gordon (PGR)" userId="b30cdc54-0b0e-4d3c-96b7-04dd5f65780c" providerId="ADAL" clId="{D1417003-F4B9-40C8-AFF2-C14DC5239F1B}" dt="2023-09-07T12:11:03.341" v="3670" actId="14100"/>
          <ac:spMkLst>
            <pc:docMk/>
            <pc:sldMk cId="2738518369" sldId="333"/>
            <ac:spMk id="6" creationId="{431361C6-DE76-F3A3-5755-9CB281FD2A9B}"/>
          </ac:spMkLst>
        </pc:spChg>
        <pc:spChg chg="add del">
          <ac:chgData name="Stuart Gordon (PGR)" userId="b30cdc54-0b0e-4d3c-96b7-04dd5f65780c" providerId="ADAL" clId="{D1417003-F4B9-40C8-AFF2-C14DC5239F1B}" dt="2023-09-07T12:06:05.228" v="3411" actId="478"/>
          <ac:spMkLst>
            <pc:docMk/>
            <pc:sldMk cId="2738518369" sldId="333"/>
            <ac:spMk id="10" creationId="{800EF9E0-D681-621F-9DF2-A0F9F9B8D0E8}"/>
          </ac:spMkLst>
        </pc:spChg>
        <pc:picChg chg="add mod">
          <ac:chgData name="Stuart Gordon (PGR)" userId="b30cdc54-0b0e-4d3c-96b7-04dd5f65780c" providerId="ADAL" clId="{D1417003-F4B9-40C8-AFF2-C14DC5239F1B}" dt="2023-09-08T07:36:21.059" v="3686" actId="1076"/>
          <ac:picMkLst>
            <pc:docMk/>
            <pc:sldMk cId="2738518369" sldId="333"/>
            <ac:picMk id="2" creationId="{CEFA159E-7831-2B03-8F17-A2D64582BA50}"/>
          </ac:picMkLst>
        </pc:picChg>
        <pc:picChg chg="add del mod">
          <ac:chgData name="Stuart Gordon (PGR)" userId="b30cdc54-0b0e-4d3c-96b7-04dd5f65780c" providerId="ADAL" clId="{D1417003-F4B9-40C8-AFF2-C14DC5239F1B}" dt="2023-09-08T07:36:17.678" v="3685" actId="478"/>
          <ac:picMkLst>
            <pc:docMk/>
            <pc:sldMk cId="2738518369" sldId="333"/>
            <ac:picMk id="3" creationId="{299E997D-E680-B19B-C200-8D858916CBBE}"/>
          </ac:picMkLst>
        </pc:picChg>
        <pc:picChg chg="add del">
          <ac:chgData name="Stuart Gordon (PGR)" userId="b30cdc54-0b0e-4d3c-96b7-04dd5f65780c" providerId="ADAL" clId="{D1417003-F4B9-40C8-AFF2-C14DC5239F1B}" dt="2023-09-07T12:06:05.228" v="3411" actId="478"/>
          <ac:picMkLst>
            <pc:docMk/>
            <pc:sldMk cId="2738518369" sldId="333"/>
            <ac:picMk id="12" creationId="{2F8415B6-503D-83F6-464F-1EA203578FC7}"/>
          </ac:picMkLst>
        </pc:picChg>
        <pc:picChg chg="add del">
          <ac:chgData name="Stuart Gordon (PGR)" userId="b30cdc54-0b0e-4d3c-96b7-04dd5f65780c" providerId="ADAL" clId="{D1417003-F4B9-40C8-AFF2-C14DC5239F1B}" dt="2023-09-07T12:06:05.228" v="3411" actId="478"/>
          <ac:picMkLst>
            <pc:docMk/>
            <pc:sldMk cId="2738518369" sldId="333"/>
            <ac:picMk id="17" creationId="{A39A57D6-FB2C-E654-7928-FB7E9CAA14C9}"/>
          </ac:picMkLst>
        </pc:picChg>
        <pc:picChg chg="add del">
          <ac:chgData name="Stuart Gordon (PGR)" userId="b30cdc54-0b0e-4d3c-96b7-04dd5f65780c" providerId="ADAL" clId="{D1417003-F4B9-40C8-AFF2-C14DC5239F1B}" dt="2023-09-07T12:06:05.228" v="3411" actId="478"/>
          <ac:picMkLst>
            <pc:docMk/>
            <pc:sldMk cId="2738518369" sldId="333"/>
            <ac:picMk id="20" creationId="{AC12C752-0FC0-8805-7A8E-82D58922A6CE}"/>
          </ac:picMkLst>
        </pc:picChg>
        <pc:picChg chg="add del">
          <ac:chgData name="Stuart Gordon (PGR)" userId="b30cdc54-0b0e-4d3c-96b7-04dd5f65780c" providerId="ADAL" clId="{D1417003-F4B9-40C8-AFF2-C14DC5239F1B}" dt="2023-09-07T12:06:05.228" v="3411" actId="478"/>
          <ac:picMkLst>
            <pc:docMk/>
            <pc:sldMk cId="2738518369" sldId="333"/>
            <ac:picMk id="1026" creationId="{42D6813C-6246-D89F-9DF2-F6C0772860AB}"/>
          </ac:picMkLst>
        </pc:picChg>
      </pc:sldChg>
      <pc:sldChg chg="addSp delSp add del setBg delDesignElem">
        <pc:chgData name="Stuart Gordon (PGR)" userId="b30cdc54-0b0e-4d3c-96b7-04dd5f65780c" providerId="ADAL" clId="{D1417003-F4B9-40C8-AFF2-C14DC5239F1B}" dt="2023-09-07T12:05:30.682" v="3407"/>
        <pc:sldMkLst>
          <pc:docMk/>
          <pc:sldMk cId="2952265720" sldId="333"/>
        </pc:sldMkLst>
        <pc:spChg chg="add del">
          <ac:chgData name="Stuart Gordon (PGR)" userId="b30cdc54-0b0e-4d3c-96b7-04dd5f65780c" providerId="ADAL" clId="{D1417003-F4B9-40C8-AFF2-C14DC5239F1B}" dt="2023-09-07T12:05:30.682" v="3407"/>
          <ac:spMkLst>
            <pc:docMk/>
            <pc:sldMk cId="2952265720" sldId="333"/>
            <ac:spMk id="1035" creationId="{03FFF8D3-2EF3-4286-935A-D01BE3C85333}"/>
          </ac:spMkLst>
        </pc:spChg>
        <pc:spChg chg="add del">
          <ac:chgData name="Stuart Gordon (PGR)" userId="b30cdc54-0b0e-4d3c-96b7-04dd5f65780c" providerId="ADAL" clId="{D1417003-F4B9-40C8-AFF2-C14DC5239F1B}" dt="2023-09-07T12:05:30.682" v="3407"/>
          <ac:spMkLst>
            <pc:docMk/>
            <pc:sldMk cId="2952265720" sldId="333"/>
            <ac:spMk id="1039" creationId="{E6C57836-126B-4938-8C7A-3C3BCB59D383}"/>
          </ac:spMkLst>
        </pc:spChg>
        <pc:picChg chg="add del">
          <ac:chgData name="Stuart Gordon (PGR)" userId="b30cdc54-0b0e-4d3c-96b7-04dd5f65780c" providerId="ADAL" clId="{D1417003-F4B9-40C8-AFF2-C14DC5239F1B}" dt="2023-09-07T12:05:30.682" v="3407"/>
          <ac:picMkLst>
            <pc:docMk/>
            <pc:sldMk cId="2952265720" sldId="333"/>
            <ac:picMk id="1033" creationId="{BDFADFB3-3D44-49A8-AE3B-A87C61607F7E}"/>
          </ac:picMkLst>
        </pc:picChg>
        <pc:picChg chg="add del">
          <ac:chgData name="Stuart Gordon (PGR)" userId="b30cdc54-0b0e-4d3c-96b7-04dd5f65780c" providerId="ADAL" clId="{D1417003-F4B9-40C8-AFF2-C14DC5239F1B}" dt="2023-09-07T12:05:30.682" v="3407"/>
          <ac:picMkLst>
            <pc:docMk/>
            <pc:sldMk cId="2952265720" sldId="333"/>
            <ac:picMk id="1037" creationId="{CD8CCB43-545E-4064-8BB8-5C492D0F5F57}"/>
          </ac:picMkLst>
        </pc:pic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F5A003A-D713-4697-8ACD-9682B05537FA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5A86671E-AF0F-42AB-A258-2829DC93B96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dirty="0">
              <a:solidFill>
                <a:schemeClr val="bg1"/>
              </a:solidFill>
            </a:rPr>
            <a:t>Investigate Utilisation</a:t>
          </a:r>
        </a:p>
      </dgm:t>
    </dgm:pt>
    <dgm:pt modelId="{FAB26FAF-F4C8-4385-BC6A-F0EB8B9383CB}" type="parTrans" cxnId="{BA24C2E6-5CAB-415C-947A-FD252B9C84D0}">
      <dgm:prSet/>
      <dgm:spPr/>
      <dgm:t>
        <a:bodyPr/>
        <a:lstStyle/>
        <a:p>
          <a:endParaRPr lang="en-US"/>
        </a:p>
      </dgm:t>
    </dgm:pt>
    <dgm:pt modelId="{0EAF1226-CE0F-4032-B9EB-17B6D7085A88}" type="sibTrans" cxnId="{BA24C2E6-5CAB-415C-947A-FD252B9C84D0}">
      <dgm:prSet/>
      <dgm:spPr/>
      <dgm:t>
        <a:bodyPr/>
        <a:lstStyle/>
        <a:p>
          <a:endParaRPr lang="en-US"/>
        </a:p>
      </dgm:t>
    </dgm:pt>
    <dgm:pt modelId="{3EB77023-46C8-403A-93C9-4457D00BCEA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dirty="0">
              <a:solidFill>
                <a:schemeClr val="bg1"/>
              </a:solidFill>
            </a:rPr>
            <a:t>Compare Planned against Actual Utilisation</a:t>
          </a:r>
        </a:p>
      </dgm:t>
    </dgm:pt>
    <dgm:pt modelId="{3B4F0AA1-010A-4545-AEA6-ACF2E4FD1BFA}" type="parTrans" cxnId="{98D58DB0-3CA1-41DB-82BF-3834BB2ED159}">
      <dgm:prSet/>
      <dgm:spPr/>
      <dgm:t>
        <a:bodyPr/>
        <a:lstStyle/>
        <a:p>
          <a:endParaRPr lang="en-US"/>
        </a:p>
      </dgm:t>
    </dgm:pt>
    <dgm:pt modelId="{2AA77881-1B9A-4985-91F7-B4B7DBCBC65C}" type="sibTrans" cxnId="{98D58DB0-3CA1-41DB-82BF-3834BB2ED159}">
      <dgm:prSet/>
      <dgm:spPr/>
      <dgm:t>
        <a:bodyPr/>
        <a:lstStyle/>
        <a:p>
          <a:endParaRPr lang="en-US"/>
        </a:p>
      </dgm:t>
    </dgm:pt>
    <dgm:pt modelId="{6440B2CA-FFA8-4590-925B-A2ADCE99CD4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dirty="0">
              <a:solidFill>
                <a:schemeClr val="bg1"/>
              </a:solidFill>
            </a:rPr>
            <a:t>Identify Events or Incidents</a:t>
          </a:r>
        </a:p>
      </dgm:t>
    </dgm:pt>
    <dgm:pt modelId="{3E6D4426-EF6E-43C8-8240-6CFA95761185}" type="parTrans" cxnId="{D6E7FCD3-77B6-4294-B7AC-3086C374FFEF}">
      <dgm:prSet/>
      <dgm:spPr/>
      <dgm:t>
        <a:bodyPr/>
        <a:lstStyle/>
        <a:p>
          <a:endParaRPr lang="en-US"/>
        </a:p>
      </dgm:t>
    </dgm:pt>
    <dgm:pt modelId="{1D44B9E9-D173-4B04-945B-1964F7BF367A}" type="sibTrans" cxnId="{D6E7FCD3-77B6-4294-B7AC-3086C374FFEF}">
      <dgm:prSet/>
      <dgm:spPr/>
      <dgm:t>
        <a:bodyPr/>
        <a:lstStyle/>
        <a:p>
          <a:endParaRPr lang="en-US"/>
        </a:p>
      </dgm:t>
    </dgm:pt>
    <dgm:pt modelId="{7F978947-CFE5-4E0B-A625-CBB0A6734FD2}" type="pres">
      <dgm:prSet presAssocID="{1F5A003A-D713-4697-8ACD-9682B05537FA}" presName="root" presStyleCnt="0">
        <dgm:presLayoutVars>
          <dgm:dir/>
          <dgm:resizeHandles val="exact"/>
        </dgm:presLayoutVars>
      </dgm:prSet>
      <dgm:spPr/>
    </dgm:pt>
    <dgm:pt modelId="{4B095845-67A0-4083-8FE2-7A5B7DF21513}" type="pres">
      <dgm:prSet presAssocID="{5A86671E-AF0F-42AB-A258-2829DC93B96C}" presName="compNode" presStyleCnt="0"/>
      <dgm:spPr/>
    </dgm:pt>
    <dgm:pt modelId="{5243961F-7EEB-43C7-ACA7-C48DEA2D37A0}" type="pres">
      <dgm:prSet presAssocID="{5A86671E-AF0F-42AB-A258-2829DC93B96C}" presName="bgRect" presStyleLbl="bgShp" presStyleIdx="0" presStyleCnt="3"/>
      <dgm:spPr>
        <a:solidFill>
          <a:schemeClr val="tx2"/>
        </a:solidFill>
      </dgm:spPr>
    </dgm:pt>
    <dgm:pt modelId="{4DF3E551-5CF2-4DF4-BB3C-A841A1B2348F}" type="pres">
      <dgm:prSet presAssocID="{5A86671E-AF0F-42AB-A258-2829DC93B96C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p with pin with solid fill"/>
        </a:ext>
      </dgm:extLst>
    </dgm:pt>
    <dgm:pt modelId="{81D42979-FDEA-4BCD-A9EE-E257225B89A1}" type="pres">
      <dgm:prSet presAssocID="{5A86671E-AF0F-42AB-A258-2829DC93B96C}" presName="spaceRect" presStyleCnt="0"/>
      <dgm:spPr/>
    </dgm:pt>
    <dgm:pt modelId="{5969D500-0761-4090-BAA6-2D3C2F8235D9}" type="pres">
      <dgm:prSet presAssocID="{5A86671E-AF0F-42AB-A258-2829DC93B96C}" presName="parTx" presStyleLbl="revTx" presStyleIdx="0" presStyleCnt="3">
        <dgm:presLayoutVars>
          <dgm:chMax val="0"/>
          <dgm:chPref val="0"/>
        </dgm:presLayoutVars>
      </dgm:prSet>
      <dgm:spPr/>
    </dgm:pt>
    <dgm:pt modelId="{3017607F-E52B-4DEB-BB48-EF1B3F7BED5B}" type="pres">
      <dgm:prSet presAssocID="{0EAF1226-CE0F-4032-B9EB-17B6D7085A88}" presName="sibTrans" presStyleCnt="0"/>
      <dgm:spPr/>
    </dgm:pt>
    <dgm:pt modelId="{1C57740E-5185-4F9E-8516-573161780184}" type="pres">
      <dgm:prSet presAssocID="{3EB77023-46C8-403A-93C9-4457D00BCEA8}" presName="compNode" presStyleCnt="0"/>
      <dgm:spPr/>
    </dgm:pt>
    <dgm:pt modelId="{B8E8328B-F0AB-4F0B-81C5-EE2EFC35397F}" type="pres">
      <dgm:prSet presAssocID="{3EB77023-46C8-403A-93C9-4457D00BCEA8}" presName="bgRect" presStyleLbl="bgShp" presStyleIdx="1" presStyleCnt="3"/>
      <dgm:spPr>
        <a:solidFill>
          <a:schemeClr val="tx2"/>
        </a:solidFill>
      </dgm:spPr>
    </dgm:pt>
    <dgm:pt modelId="{7DDE19C7-777A-4646-8D76-89D84AAC0C7B}" type="pres">
      <dgm:prSet presAssocID="{3EB77023-46C8-403A-93C9-4457D00BCEA8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oute (Two Pins With A Path) with solid fill"/>
        </a:ext>
      </dgm:extLst>
    </dgm:pt>
    <dgm:pt modelId="{69A2C4E9-9315-44A3-A97D-6B09DEF7BF12}" type="pres">
      <dgm:prSet presAssocID="{3EB77023-46C8-403A-93C9-4457D00BCEA8}" presName="spaceRect" presStyleCnt="0"/>
      <dgm:spPr/>
    </dgm:pt>
    <dgm:pt modelId="{8E70B884-AC1D-414E-B12F-5880CDF186E5}" type="pres">
      <dgm:prSet presAssocID="{3EB77023-46C8-403A-93C9-4457D00BCEA8}" presName="parTx" presStyleLbl="revTx" presStyleIdx="1" presStyleCnt="3">
        <dgm:presLayoutVars>
          <dgm:chMax val="0"/>
          <dgm:chPref val="0"/>
        </dgm:presLayoutVars>
      </dgm:prSet>
      <dgm:spPr/>
    </dgm:pt>
    <dgm:pt modelId="{5269DF86-96E7-45C1-A2EA-4EAD5DBA0EB8}" type="pres">
      <dgm:prSet presAssocID="{2AA77881-1B9A-4985-91F7-B4B7DBCBC65C}" presName="sibTrans" presStyleCnt="0"/>
      <dgm:spPr/>
    </dgm:pt>
    <dgm:pt modelId="{46EEA03F-327B-472B-B7C9-B7B051984128}" type="pres">
      <dgm:prSet presAssocID="{6440B2CA-FFA8-4590-925B-A2ADCE99CD43}" presName="compNode" presStyleCnt="0"/>
      <dgm:spPr/>
    </dgm:pt>
    <dgm:pt modelId="{465E4546-0931-456B-A4C8-F5DE14F19A16}" type="pres">
      <dgm:prSet presAssocID="{6440B2CA-FFA8-4590-925B-A2ADCE99CD43}" presName="bgRect" presStyleLbl="bgShp" presStyleIdx="2" presStyleCnt="3"/>
      <dgm:spPr>
        <a:solidFill>
          <a:schemeClr val="tx2"/>
        </a:solidFill>
      </dgm:spPr>
    </dgm:pt>
    <dgm:pt modelId="{A82F0D89-27AF-4463-B91B-595A8844873E}" type="pres">
      <dgm:prSet presAssocID="{6440B2CA-FFA8-4590-925B-A2ADCE99CD43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 with solid fill"/>
        </a:ext>
      </dgm:extLst>
    </dgm:pt>
    <dgm:pt modelId="{8DCDADE3-B2B2-48C0-9341-55D2206A640C}" type="pres">
      <dgm:prSet presAssocID="{6440B2CA-FFA8-4590-925B-A2ADCE99CD43}" presName="spaceRect" presStyleCnt="0"/>
      <dgm:spPr/>
    </dgm:pt>
    <dgm:pt modelId="{409F6269-00AC-4FCA-A0B6-FB9D7D2AB64F}" type="pres">
      <dgm:prSet presAssocID="{6440B2CA-FFA8-4590-925B-A2ADCE99CD43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C59C660E-B52F-41BA-8FA6-DE991985A00D}" type="presOf" srcId="{3EB77023-46C8-403A-93C9-4457D00BCEA8}" destId="{8E70B884-AC1D-414E-B12F-5880CDF186E5}" srcOrd="0" destOrd="0" presId="urn:microsoft.com/office/officeart/2018/2/layout/IconVerticalSolidList"/>
    <dgm:cxn modelId="{393F0D68-7D95-40B4-880D-779431ADB399}" type="presOf" srcId="{1F5A003A-D713-4697-8ACD-9682B05537FA}" destId="{7F978947-CFE5-4E0B-A625-CBB0A6734FD2}" srcOrd="0" destOrd="0" presId="urn:microsoft.com/office/officeart/2018/2/layout/IconVerticalSolidList"/>
    <dgm:cxn modelId="{58132D81-7D36-4A9E-81A8-45CC22DFBA6B}" type="presOf" srcId="{6440B2CA-FFA8-4590-925B-A2ADCE99CD43}" destId="{409F6269-00AC-4FCA-A0B6-FB9D7D2AB64F}" srcOrd="0" destOrd="0" presId="urn:microsoft.com/office/officeart/2018/2/layout/IconVerticalSolidList"/>
    <dgm:cxn modelId="{A35FF78E-0F01-4BBC-9EA9-3715B402B29A}" type="presOf" srcId="{5A86671E-AF0F-42AB-A258-2829DC93B96C}" destId="{5969D500-0761-4090-BAA6-2D3C2F8235D9}" srcOrd="0" destOrd="0" presId="urn:microsoft.com/office/officeart/2018/2/layout/IconVerticalSolidList"/>
    <dgm:cxn modelId="{98D58DB0-3CA1-41DB-82BF-3834BB2ED159}" srcId="{1F5A003A-D713-4697-8ACD-9682B05537FA}" destId="{3EB77023-46C8-403A-93C9-4457D00BCEA8}" srcOrd="1" destOrd="0" parTransId="{3B4F0AA1-010A-4545-AEA6-ACF2E4FD1BFA}" sibTransId="{2AA77881-1B9A-4985-91F7-B4B7DBCBC65C}"/>
    <dgm:cxn modelId="{D6E7FCD3-77B6-4294-B7AC-3086C374FFEF}" srcId="{1F5A003A-D713-4697-8ACD-9682B05537FA}" destId="{6440B2CA-FFA8-4590-925B-A2ADCE99CD43}" srcOrd="2" destOrd="0" parTransId="{3E6D4426-EF6E-43C8-8240-6CFA95761185}" sibTransId="{1D44B9E9-D173-4B04-945B-1964F7BF367A}"/>
    <dgm:cxn modelId="{BA24C2E6-5CAB-415C-947A-FD252B9C84D0}" srcId="{1F5A003A-D713-4697-8ACD-9682B05537FA}" destId="{5A86671E-AF0F-42AB-A258-2829DC93B96C}" srcOrd="0" destOrd="0" parTransId="{FAB26FAF-F4C8-4385-BC6A-F0EB8B9383CB}" sibTransId="{0EAF1226-CE0F-4032-B9EB-17B6D7085A88}"/>
    <dgm:cxn modelId="{7CBF73B2-5E4C-4709-B44B-5C55591DC190}" type="presParOf" srcId="{7F978947-CFE5-4E0B-A625-CBB0A6734FD2}" destId="{4B095845-67A0-4083-8FE2-7A5B7DF21513}" srcOrd="0" destOrd="0" presId="urn:microsoft.com/office/officeart/2018/2/layout/IconVerticalSolidList"/>
    <dgm:cxn modelId="{A6C85CC3-1ED8-4105-8FA4-890EF08B7DFC}" type="presParOf" srcId="{4B095845-67A0-4083-8FE2-7A5B7DF21513}" destId="{5243961F-7EEB-43C7-ACA7-C48DEA2D37A0}" srcOrd="0" destOrd="0" presId="urn:microsoft.com/office/officeart/2018/2/layout/IconVerticalSolidList"/>
    <dgm:cxn modelId="{3D37FB38-4BCB-4E90-85EA-F18633FD8F65}" type="presParOf" srcId="{4B095845-67A0-4083-8FE2-7A5B7DF21513}" destId="{4DF3E551-5CF2-4DF4-BB3C-A841A1B2348F}" srcOrd="1" destOrd="0" presId="urn:microsoft.com/office/officeart/2018/2/layout/IconVerticalSolidList"/>
    <dgm:cxn modelId="{83991A80-C59B-4A59-89B4-D20B2D9A31F2}" type="presParOf" srcId="{4B095845-67A0-4083-8FE2-7A5B7DF21513}" destId="{81D42979-FDEA-4BCD-A9EE-E257225B89A1}" srcOrd="2" destOrd="0" presId="urn:microsoft.com/office/officeart/2018/2/layout/IconVerticalSolidList"/>
    <dgm:cxn modelId="{C70213C8-8ADE-467C-8829-9D2B1ED44371}" type="presParOf" srcId="{4B095845-67A0-4083-8FE2-7A5B7DF21513}" destId="{5969D500-0761-4090-BAA6-2D3C2F8235D9}" srcOrd="3" destOrd="0" presId="urn:microsoft.com/office/officeart/2018/2/layout/IconVerticalSolidList"/>
    <dgm:cxn modelId="{E8A20BCC-1403-41C6-BE82-541DE57F5B22}" type="presParOf" srcId="{7F978947-CFE5-4E0B-A625-CBB0A6734FD2}" destId="{3017607F-E52B-4DEB-BB48-EF1B3F7BED5B}" srcOrd="1" destOrd="0" presId="urn:microsoft.com/office/officeart/2018/2/layout/IconVerticalSolidList"/>
    <dgm:cxn modelId="{9B62476D-F81E-4922-9DB3-8D22A91A77D2}" type="presParOf" srcId="{7F978947-CFE5-4E0B-A625-CBB0A6734FD2}" destId="{1C57740E-5185-4F9E-8516-573161780184}" srcOrd="2" destOrd="0" presId="urn:microsoft.com/office/officeart/2018/2/layout/IconVerticalSolidList"/>
    <dgm:cxn modelId="{C795685F-1907-4BF0-A7C8-B325CD0D010A}" type="presParOf" srcId="{1C57740E-5185-4F9E-8516-573161780184}" destId="{B8E8328B-F0AB-4F0B-81C5-EE2EFC35397F}" srcOrd="0" destOrd="0" presId="urn:microsoft.com/office/officeart/2018/2/layout/IconVerticalSolidList"/>
    <dgm:cxn modelId="{7B888A5C-3CA5-4BB1-92C9-132C2AEB60DB}" type="presParOf" srcId="{1C57740E-5185-4F9E-8516-573161780184}" destId="{7DDE19C7-777A-4646-8D76-89D84AAC0C7B}" srcOrd="1" destOrd="0" presId="urn:microsoft.com/office/officeart/2018/2/layout/IconVerticalSolidList"/>
    <dgm:cxn modelId="{1D9D6356-3E23-4690-AA17-09BDA0DBA200}" type="presParOf" srcId="{1C57740E-5185-4F9E-8516-573161780184}" destId="{69A2C4E9-9315-44A3-A97D-6B09DEF7BF12}" srcOrd="2" destOrd="0" presId="urn:microsoft.com/office/officeart/2018/2/layout/IconVerticalSolidList"/>
    <dgm:cxn modelId="{4F2CFD94-493B-42B1-883D-6368BE2A2504}" type="presParOf" srcId="{1C57740E-5185-4F9E-8516-573161780184}" destId="{8E70B884-AC1D-414E-B12F-5880CDF186E5}" srcOrd="3" destOrd="0" presId="urn:microsoft.com/office/officeart/2018/2/layout/IconVerticalSolidList"/>
    <dgm:cxn modelId="{A4B0D636-7D39-4206-BE81-A27E2EEBC8AF}" type="presParOf" srcId="{7F978947-CFE5-4E0B-A625-CBB0A6734FD2}" destId="{5269DF86-96E7-45C1-A2EA-4EAD5DBA0EB8}" srcOrd="3" destOrd="0" presId="urn:microsoft.com/office/officeart/2018/2/layout/IconVerticalSolidList"/>
    <dgm:cxn modelId="{1AF76FBB-D0A5-49D9-95F8-FE4F7E13DC75}" type="presParOf" srcId="{7F978947-CFE5-4E0B-A625-CBB0A6734FD2}" destId="{46EEA03F-327B-472B-B7C9-B7B051984128}" srcOrd="4" destOrd="0" presId="urn:microsoft.com/office/officeart/2018/2/layout/IconVerticalSolidList"/>
    <dgm:cxn modelId="{79222780-C0E1-465B-AD7E-E369E5EC0F3E}" type="presParOf" srcId="{46EEA03F-327B-472B-B7C9-B7B051984128}" destId="{465E4546-0931-456B-A4C8-F5DE14F19A16}" srcOrd="0" destOrd="0" presId="urn:microsoft.com/office/officeart/2018/2/layout/IconVerticalSolidList"/>
    <dgm:cxn modelId="{D61AB1FB-46B3-4A06-A06C-60C503B64EFD}" type="presParOf" srcId="{46EEA03F-327B-472B-B7C9-B7B051984128}" destId="{A82F0D89-27AF-4463-B91B-595A8844873E}" srcOrd="1" destOrd="0" presId="urn:microsoft.com/office/officeart/2018/2/layout/IconVerticalSolidList"/>
    <dgm:cxn modelId="{B66D6553-20A5-40EC-86E0-20186EC5999E}" type="presParOf" srcId="{46EEA03F-327B-472B-B7C9-B7B051984128}" destId="{8DCDADE3-B2B2-48C0-9341-55D2206A640C}" srcOrd="2" destOrd="0" presId="urn:microsoft.com/office/officeart/2018/2/layout/IconVerticalSolidList"/>
    <dgm:cxn modelId="{819842E5-73AD-4AD2-9730-04F52966E804}" type="presParOf" srcId="{46EEA03F-327B-472B-B7C9-B7B051984128}" destId="{409F6269-00AC-4FCA-A0B6-FB9D7D2AB64F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F5A003A-D713-4697-8ACD-9682B05537FA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5A86671E-AF0F-42AB-A258-2829DC93B96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dirty="0">
              <a:solidFill>
                <a:schemeClr val="bg1"/>
              </a:solidFill>
            </a:rPr>
            <a:t>Geospatial Infrastructure</a:t>
          </a:r>
        </a:p>
      </dgm:t>
    </dgm:pt>
    <dgm:pt modelId="{FAB26FAF-F4C8-4385-BC6A-F0EB8B9383CB}" type="parTrans" cxnId="{BA24C2E6-5CAB-415C-947A-FD252B9C84D0}">
      <dgm:prSet/>
      <dgm:spPr/>
      <dgm:t>
        <a:bodyPr/>
        <a:lstStyle/>
        <a:p>
          <a:endParaRPr lang="en-US"/>
        </a:p>
      </dgm:t>
    </dgm:pt>
    <dgm:pt modelId="{0EAF1226-CE0F-4032-B9EB-17B6D7085A88}" type="sibTrans" cxnId="{BA24C2E6-5CAB-415C-947A-FD252B9C84D0}">
      <dgm:prSet/>
      <dgm:spPr/>
      <dgm:t>
        <a:bodyPr/>
        <a:lstStyle/>
        <a:p>
          <a:endParaRPr lang="en-US"/>
        </a:p>
      </dgm:t>
    </dgm:pt>
    <dgm:pt modelId="{3EB77023-46C8-403A-93C9-4457D00BCEA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dirty="0">
              <a:solidFill>
                <a:schemeClr val="bg1"/>
              </a:solidFill>
            </a:rPr>
            <a:t>Spatial Temporal Graphs</a:t>
          </a:r>
        </a:p>
      </dgm:t>
    </dgm:pt>
    <dgm:pt modelId="{3B4F0AA1-010A-4545-AEA6-ACF2E4FD1BFA}" type="parTrans" cxnId="{98D58DB0-3CA1-41DB-82BF-3834BB2ED159}">
      <dgm:prSet/>
      <dgm:spPr/>
      <dgm:t>
        <a:bodyPr/>
        <a:lstStyle/>
        <a:p>
          <a:endParaRPr lang="en-US"/>
        </a:p>
      </dgm:t>
    </dgm:pt>
    <dgm:pt modelId="{2AA77881-1B9A-4985-91F7-B4B7DBCBC65C}" type="sibTrans" cxnId="{98D58DB0-3CA1-41DB-82BF-3834BB2ED159}">
      <dgm:prSet/>
      <dgm:spPr/>
      <dgm:t>
        <a:bodyPr/>
        <a:lstStyle/>
        <a:p>
          <a:endParaRPr lang="en-US"/>
        </a:p>
      </dgm:t>
    </dgm:pt>
    <dgm:pt modelId="{6440B2CA-FFA8-4590-925B-A2ADCE99CD4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dirty="0">
              <a:solidFill>
                <a:schemeClr val="bg1"/>
              </a:solidFill>
            </a:rPr>
            <a:t>Identify Differences in Utilisation</a:t>
          </a:r>
        </a:p>
      </dgm:t>
    </dgm:pt>
    <dgm:pt modelId="{3E6D4426-EF6E-43C8-8240-6CFA95761185}" type="parTrans" cxnId="{D6E7FCD3-77B6-4294-B7AC-3086C374FFEF}">
      <dgm:prSet/>
      <dgm:spPr/>
      <dgm:t>
        <a:bodyPr/>
        <a:lstStyle/>
        <a:p>
          <a:endParaRPr lang="en-US"/>
        </a:p>
      </dgm:t>
    </dgm:pt>
    <dgm:pt modelId="{1D44B9E9-D173-4B04-945B-1964F7BF367A}" type="sibTrans" cxnId="{D6E7FCD3-77B6-4294-B7AC-3086C374FFEF}">
      <dgm:prSet/>
      <dgm:spPr/>
      <dgm:t>
        <a:bodyPr/>
        <a:lstStyle/>
        <a:p>
          <a:endParaRPr lang="en-US"/>
        </a:p>
      </dgm:t>
    </dgm:pt>
    <dgm:pt modelId="{15C40F61-AAF8-4C5F-8878-228CD8D1006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dirty="0">
              <a:solidFill>
                <a:schemeClr val="bg1"/>
              </a:solidFill>
            </a:rPr>
            <a:t>Realtime Processing</a:t>
          </a:r>
        </a:p>
      </dgm:t>
    </dgm:pt>
    <dgm:pt modelId="{8253367E-C6E6-472C-BC61-CCFA21CAD16F}" type="parTrans" cxnId="{C8E19DB4-9ED4-4F94-8D2F-C6F9DBA59635}">
      <dgm:prSet/>
      <dgm:spPr/>
      <dgm:t>
        <a:bodyPr/>
        <a:lstStyle/>
        <a:p>
          <a:endParaRPr lang="en-GB"/>
        </a:p>
      </dgm:t>
    </dgm:pt>
    <dgm:pt modelId="{032CFE6F-FC6F-4667-B6B2-46075A02438E}" type="sibTrans" cxnId="{C8E19DB4-9ED4-4F94-8D2F-C6F9DBA59635}">
      <dgm:prSet/>
      <dgm:spPr/>
      <dgm:t>
        <a:bodyPr/>
        <a:lstStyle/>
        <a:p>
          <a:endParaRPr lang="en-GB"/>
        </a:p>
      </dgm:t>
    </dgm:pt>
    <dgm:pt modelId="{7F978947-CFE5-4E0B-A625-CBB0A6734FD2}" type="pres">
      <dgm:prSet presAssocID="{1F5A003A-D713-4697-8ACD-9682B05537FA}" presName="root" presStyleCnt="0">
        <dgm:presLayoutVars>
          <dgm:dir/>
          <dgm:resizeHandles val="exact"/>
        </dgm:presLayoutVars>
      </dgm:prSet>
      <dgm:spPr/>
    </dgm:pt>
    <dgm:pt modelId="{4B095845-67A0-4083-8FE2-7A5B7DF21513}" type="pres">
      <dgm:prSet presAssocID="{5A86671E-AF0F-42AB-A258-2829DC93B96C}" presName="compNode" presStyleCnt="0"/>
      <dgm:spPr/>
    </dgm:pt>
    <dgm:pt modelId="{5243961F-7EEB-43C7-ACA7-C48DEA2D37A0}" type="pres">
      <dgm:prSet presAssocID="{5A86671E-AF0F-42AB-A258-2829DC93B96C}" presName="bgRect" presStyleLbl="bgShp" presStyleIdx="0" presStyleCnt="4"/>
      <dgm:spPr>
        <a:solidFill>
          <a:schemeClr val="tx2"/>
        </a:solidFill>
      </dgm:spPr>
    </dgm:pt>
    <dgm:pt modelId="{4DF3E551-5CF2-4DF4-BB3C-A841A1B2348F}" type="pres">
      <dgm:prSet presAssocID="{5A86671E-AF0F-42AB-A258-2829DC93B96C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p with pin with solid fill"/>
        </a:ext>
      </dgm:extLst>
    </dgm:pt>
    <dgm:pt modelId="{81D42979-FDEA-4BCD-A9EE-E257225B89A1}" type="pres">
      <dgm:prSet presAssocID="{5A86671E-AF0F-42AB-A258-2829DC93B96C}" presName="spaceRect" presStyleCnt="0"/>
      <dgm:spPr/>
    </dgm:pt>
    <dgm:pt modelId="{5969D500-0761-4090-BAA6-2D3C2F8235D9}" type="pres">
      <dgm:prSet presAssocID="{5A86671E-AF0F-42AB-A258-2829DC93B96C}" presName="parTx" presStyleLbl="revTx" presStyleIdx="0" presStyleCnt="4">
        <dgm:presLayoutVars>
          <dgm:chMax val="0"/>
          <dgm:chPref val="0"/>
        </dgm:presLayoutVars>
      </dgm:prSet>
      <dgm:spPr/>
    </dgm:pt>
    <dgm:pt modelId="{3017607F-E52B-4DEB-BB48-EF1B3F7BED5B}" type="pres">
      <dgm:prSet presAssocID="{0EAF1226-CE0F-4032-B9EB-17B6D7085A88}" presName="sibTrans" presStyleCnt="0"/>
      <dgm:spPr/>
    </dgm:pt>
    <dgm:pt modelId="{1C57740E-5185-4F9E-8516-573161780184}" type="pres">
      <dgm:prSet presAssocID="{3EB77023-46C8-403A-93C9-4457D00BCEA8}" presName="compNode" presStyleCnt="0"/>
      <dgm:spPr/>
    </dgm:pt>
    <dgm:pt modelId="{B8E8328B-F0AB-4F0B-81C5-EE2EFC35397F}" type="pres">
      <dgm:prSet presAssocID="{3EB77023-46C8-403A-93C9-4457D00BCEA8}" presName="bgRect" presStyleLbl="bgShp" presStyleIdx="1" presStyleCnt="4"/>
      <dgm:spPr>
        <a:solidFill>
          <a:schemeClr val="tx2"/>
        </a:solidFill>
      </dgm:spPr>
    </dgm:pt>
    <dgm:pt modelId="{7DDE19C7-777A-4646-8D76-89D84AAC0C7B}" type="pres">
      <dgm:prSet presAssocID="{3EB77023-46C8-403A-93C9-4457D00BCEA8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oute (Two Pins With A Path) with solid fill"/>
        </a:ext>
      </dgm:extLst>
    </dgm:pt>
    <dgm:pt modelId="{69A2C4E9-9315-44A3-A97D-6B09DEF7BF12}" type="pres">
      <dgm:prSet presAssocID="{3EB77023-46C8-403A-93C9-4457D00BCEA8}" presName="spaceRect" presStyleCnt="0"/>
      <dgm:spPr/>
    </dgm:pt>
    <dgm:pt modelId="{8E70B884-AC1D-414E-B12F-5880CDF186E5}" type="pres">
      <dgm:prSet presAssocID="{3EB77023-46C8-403A-93C9-4457D00BCEA8}" presName="parTx" presStyleLbl="revTx" presStyleIdx="1" presStyleCnt="4">
        <dgm:presLayoutVars>
          <dgm:chMax val="0"/>
          <dgm:chPref val="0"/>
        </dgm:presLayoutVars>
      </dgm:prSet>
      <dgm:spPr/>
    </dgm:pt>
    <dgm:pt modelId="{5269DF86-96E7-45C1-A2EA-4EAD5DBA0EB8}" type="pres">
      <dgm:prSet presAssocID="{2AA77881-1B9A-4985-91F7-B4B7DBCBC65C}" presName="sibTrans" presStyleCnt="0"/>
      <dgm:spPr/>
    </dgm:pt>
    <dgm:pt modelId="{46EEA03F-327B-472B-B7C9-B7B051984128}" type="pres">
      <dgm:prSet presAssocID="{6440B2CA-FFA8-4590-925B-A2ADCE99CD43}" presName="compNode" presStyleCnt="0"/>
      <dgm:spPr/>
    </dgm:pt>
    <dgm:pt modelId="{465E4546-0931-456B-A4C8-F5DE14F19A16}" type="pres">
      <dgm:prSet presAssocID="{6440B2CA-FFA8-4590-925B-A2ADCE99CD43}" presName="bgRect" presStyleLbl="bgShp" presStyleIdx="2" presStyleCnt="4"/>
      <dgm:spPr>
        <a:solidFill>
          <a:schemeClr val="tx2"/>
        </a:solidFill>
      </dgm:spPr>
    </dgm:pt>
    <dgm:pt modelId="{A82F0D89-27AF-4463-B91B-595A8844873E}" type="pres">
      <dgm:prSet presAssocID="{6440B2CA-FFA8-4590-925B-A2ADCE99CD43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 with solid fill"/>
        </a:ext>
      </dgm:extLst>
    </dgm:pt>
    <dgm:pt modelId="{8DCDADE3-B2B2-48C0-9341-55D2206A640C}" type="pres">
      <dgm:prSet presAssocID="{6440B2CA-FFA8-4590-925B-A2ADCE99CD43}" presName="spaceRect" presStyleCnt="0"/>
      <dgm:spPr/>
    </dgm:pt>
    <dgm:pt modelId="{409F6269-00AC-4FCA-A0B6-FB9D7D2AB64F}" type="pres">
      <dgm:prSet presAssocID="{6440B2CA-FFA8-4590-925B-A2ADCE99CD43}" presName="parTx" presStyleLbl="revTx" presStyleIdx="2" presStyleCnt="4">
        <dgm:presLayoutVars>
          <dgm:chMax val="0"/>
          <dgm:chPref val="0"/>
        </dgm:presLayoutVars>
      </dgm:prSet>
      <dgm:spPr/>
    </dgm:pt>
    <dgm:pt modelId="{6B3F3B3D-8BBB-425B-A567-6295C7F7C0AC}" type="pres">
      <dgm:prSet presAssocID="{1D44B9E9-D173-4B04-945B-1964F7BF367A}" presName="sibTrans" presStyleCnt="0"/>
      <dgm:spPr/>
    </dgm:pt>
    <dgm:pt modelId="{6D2943DB-BF30-43C5-A31B-062A7143A9B3}" type="pres">
      <dgm:prSet presAssocID="{15C40F61-AAF8-4C5F-8878-228CD8D10063}" presName="compNode" presStyleCnt="0"/>
      <dgm:spPr/>
    </dgm:pt>
    <dgm:pt modelId="{6E4257A2-4F3C-4E0F-8A0C-EEEC370F72DD}" type="pres">
      <dgm:prSet presAssocID="{15C40F61-AAF8-4C5F-8878-228CD8D10063}" presName="bgRect" presStyleLbl="bgShp" presStyleIdx="3" presStyleCnt="4"/>
      <dgm:spPr>
        <a:solidFill>
          <a:schemeClr val="tx2"/>
        </a:solidFill>
      </dgm:spPr>
    </dgm:pt>
    <dgm:pt modelId="{57A792A3-BF4F-4269-9F79-EDCCA2023E03}" type="pres">
      <dgm:prSet presAssocID="{15C40F61-AAF8-4C5F-8878-228CD8D10063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opwatch 75% with solid fill"/>
        </a:ext>
      </dgm:extLst>
    </dgm:pt>
    <dgm:pt modelId="{20D32366-FF9D-4A1F-84F9-23F7D7362F74}" type="pres">
      <dgm:prSet presAssocID="{15C40F61-AAF8-4C5F-8878-228CD8D10063}" presName="spaceRect" presStyleCnt="0"/>
      <dgm:spPr/>
    </dgm:pt>
    <dgm:pt modelId="{4FF33F6F-0A57-4198-BECB-B45DED0AA4F4}" type="pres">
      <dgm:prSet presAssocID="{15C40F61-AAF8-4C5F-8878-228CD8D10063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C59C660E-B52F-41BA-8FA6-DE991985A00D}" type="presOf" srcId="{3EB77023-46C8-403A-93C9-4457D00BCEA8}" destId="{8E70B884-AC1D-414E-B12F-5880CDF186E5}" srcOrd="0" destOrd="0" presId="urn:microsoft.com/office/officeart/2018/2/layout/IconVerticalSolidList"/>
    <dgm:cxn modelId="{393F0D68-7D95-40B4-880D-779431ADB399}" type="presOf" srcId="{1F5A003A-D713-4697-8ACD-9682B05537FA}" destId="{7F978947-CFE5-4E0B-A625-CBB0A6734FD2}" srcOrd="0" destOrd="0" presId="urn:microsoft.com/office/officeart/2018/2/layout/IconVerticalSolidList"/>
    <dgm:cxn modelId="{63C3614D-55E8-4B58-BAA1-AA187AB8AEA7}" type="presOf" srcId="{15C40F61-AAF8-4C5F-8878-228CD8D10063}" destId="{4FF33F6F-0A57-4198-BECB-B45DED0AA4F4}" srcOrd="0" destOrd="0" presId="urn:microsoft.com/office/officeart/2018/2/layout/IconVerticalSolidList"/>
    <dgm:cxn modelId="{58132D81-7D36-4A9E-81A8-45CC22DFBA6B}" type="presOf" srcId="{6440B2CA-FFA8-4590-925B-A2ADCE99CD43}" destId="{409F6269-00AC-4FCA-A0B6-FB9D7D2AB64F}" srcOrd="0" destOrd="0" presId="urn:microsoft.com/office/officeart/2018/2/layout/IconVerticalSolidList"/>
    <dgm:cxn modelId="{A35FF78E-0F01-4BBC-9EA9-3715B402B29A}" type="presOf" srcId="{5A86671E-AF0F-42AB-A258-2829DC93B96C}" destId="{5969D500-0761-4090-BAA6-2D3C2F8235D9}" srcOrd="0" destOrd="0" presId="urn:microsoft.com/office/officeart/2018/2/layout/IconVerticalSolidList"/>
    <dgm:cxn modelId="{98D58DB0-3CA1-41DB-82BF-3834BB2ED159}" srcId="{1F5A003A-D713-4697-8ACD-9682B05537FA}" destId="{3EB77023-46C8-403A-93C9-4457D00BCEA8}" srcOrd="1" destOrd="0" parTransId="{3B4F0AA1-010A-4545-AEA6-ACF2E4FD1BFA}" sibTransId="{2AA77881-1B9A-4985-91F7-B4B7DBCBC65C}"/>
    <dgm:cxn modelId="{C8E19DB4-9ED4-4F94-8D2F-C6F9DBA59635}" srcId="{1F5A003A-D713-4697-8ACD-9682B05537FA}" destId="{15C40F61-AAF8-4C5F-8878-228CD8D10063}" srcOrd="3" destOrd="0" parTransId="{8253367E-C6E6-472C-BC61-CCFA21CAD16F}" sibTransId="{032CFE6F-FC6F-4667-B6B2-46075A02438E}"/>
    <dgm:cxn modelId="{D6E7FCD3-77B6-4294-B7AC-3086C374FFEF}" srcId="{1F5A003A-D713-4697-8ACD-9682B05537FA}" destId="{6440B2CA-FFA8-4590-925B-A2ADCE99CD43}" srcOrd="2" destOrd="0" parTransId="{3E6D4426-EF6E-43C8-8240-6CFA95761185}" sibTransId="{1D44B9E9-D173-4B04-945B-1964F7BF367A}"/>
    <dgm:cxn modelId="{BA24C2E6-5CAB-415C-947A-FD252B9C84D0}" srcId="{1F5A003A-D713-4697-8ACD-9682B05537FA}" destId="{5A86671E-AF0F-42AB-A258-2829DC93B96C}" srcOrd="0" destOrd="0" parTransId="{FAB26FAF-F4C8-4385-BC6A-F0EB8B9383CB}" sibTransId="{0EAF1226-CE0F-4032-B9EB-17B6D7085A88}"/>
    <dgm:cxn modelId="{7CBF73B2-5E4C-4709-B44B-5C55591DC190}" type="presParOf" srcId="{7F978947-CFE5-4E0B-A625-CBB0A6734FD2}" destId="{4B095845-67A0-4083-8FE2-7A5B7DF21513}" srcOrd="0" destOrd="0" presId="urn:microsoft.com/office/officeart/2018/2/layout/IconVerticalSolidList"/>
    <dgm:cxn modelId="{A6C85CC3-1ED8-4105-8FA4-890EF08B7DFC}" type="presParOf" srcId="{4B095845-67A0-4083-8FE2-7A5B7DF21513}" destId="{5243961F-7EEB-43C7-ACA7-C48DEA2D37A0}" srcOrd="0" destOrd="0" presId="urn:microsoft.com/office/officeart/2018/2/layout/IconVerticalSolidList"/>
    <dgm:cxn modelId="{3D37FB38-4BCB-4E90-85EA-F18633FD8F65}" type="presParOf" srcId="{4B095845-67A0-4083-8FE2-7A5B7DF21513}" destId="{4DF3E551-5CF2-4DF4-BB3C-A841A1B2348F}" srcOrd="1" destOrd="0" presId="urn:microsoft.com/office/officeart/2018/2/layout/IconVerticalSolidList"/>
    <dgm:cxn modelId="{83991A80-C59B-4A59-89B4-D20B2D9A31F2}" type="presParOf" srcId="{4B095845-67A0-4083-8FE2-7A5B7DF21513}" destId="{81D42979-FDEA-4BCD-A9EE-E257225B89A1}" srcOrd="2" destOrd="0" presId="urn:microsoft.com/office/officeart/2018/2/layout/IconVerticalSolidList"/>
    <dgm:cxn modelId="{C70213C8-8ADE-467C-8829-9D2B1ED44371}" type="presParOf" srcId="{4B095845-67A0-4083-8FE2-7A5B7DF21513}" destId="{5969D500-0761-4090-BAA6-2D3C2F8235D9}" srcOrd="3" destOrd="0" presId="urn:microsoft.com/office/officeart/2018/2/layout/IconVerticalSolidList"/>
    <dgm:cxn modelId="{E8A20BCC-1403-41C6-BE82-541DE57F5B22}" type="presParOf" srcId="{7F978947-CFE5-4E0B-A625-CBB0A6734FD2}" destId="{3017607F-E52B-4DEB-BB48-EF1B3F7BED5B}" srcOrd="1" destOrd="0" presId="urn:microsoft.com/office/officeart/2018/2/layout/IconVerticalSolidList"/>
    <dgm:cxn modelId="{9B62476D-F81E-4922-9DB3-8D22A91A77D2}" type="presParOf" srcId="{7F978947-CFE5-4E0B-A625-CBB0A6734FD2}" destId="{1C57740E-5185-4F9E-8516-573161780184}" srcOrd="2" destOrd="0" presId="urn:microsoft.com/office/officeart/2018/2/layout/IconVerticalSolidList"/>
    <dgm:cxn modelId="{C795685F-1907-4BF0-A7C8-B325CD0D010A}" type="presParOf" srcId="{1C57740E-5185-4F9E-8516-573161780184}" destId="{B8E8328B-F0AB-4F0B-81C5-EE2EFC35397F}" srcOrd="0" destOrd="0" presId="urn:microsoft.com/office/officeart/2018/2/layout/IconVerticalSolidList"/>
    <dgm:cxn modelId="{7B888A5C-3CA5-4BB1-92C9-132C2AEB60DB}" type="presParOf" srcId="{1C57740E-5185-4F9E-8516-573161780184}" destId="{7DDE19C7-777A-4646-8D76-89D84AAC0C7B}" srcOrd="1" destOrd="0" presId="urn:microsoft.com/office/officeart/2018/2/layout/IconVerticalSolidList"/>
    <dgm:cxn modelId="{1D9D6356-3E23-4690-AA17-09BDA0DBA200}" type="presParOf" srcId="{1C57740E-5185-4F9E-8516-573161780184}" destId="{69A2C4E9-9315-44A3-A97D-6B09DEF7BF12}" srcOrd="2" destOrd="0" presId="urn:microsoft.com/office/officeart/2018/2/layout/IconVerticalSolidList"/>
    <dgm:cxn modelId="{4F2CFD94-493B-42B1-883D-6368BE2A2504}" type="presParOf" srcId="{1C57740E-5185-4F9E-8516-573161780184}" destId="{8E70B884-AC1D-414E-B12F-5880CDF186E5}" srcOrd="3" destOrd="0" presId="urn:microsoft.com/office/officeart/2018/2/layout/IconVerticalSolidList"/>
    <dgm:cxn modelId="{A4B0D636-7D39-4206-BE81-A27E2EEBC8AF}" type="presParOf" srcId="{7F978947-CFE5-4E0B-A625-CBB0A6734FD2}" destId="{5269DF86-96E7-45C1-A2EA-4EAD5DBA0EB8}" srcOrd="3" destOrd="0" presId="urn:microsoft.com/office/officeart/2018/2/layout/IconVerticalSolidList"/>
    <dgm:cxn modelId="{1AF76FBB-D0A5-49D9-95F8-FE4F7E13DC75}" type="presParOf" srcId="{7F978947-CFE5-4E0B-A625-CBB0A6734FD2}" destId="{46EEA03F-327B-472B-B7C9-B7B051984128}" srcOrd="4" destOrd="0" presId="urn:microsoft.com/office/officeart/2018/2/layout/IconVerticalSolidList"/>
    <dgm:cxn modelId="{79222780-C0E1-465B-AD7E-E369E5EC0F3E}" type="presParOf" srcId="{46EEA03F-327B-472B-B7C9-B7B051984128}" destId="{465E4546-0931-456B-A4C8-F5DE14F19A16}" srcOrd="0" destOrd="0" presId="urn:microsoft.com/office/officeart/2018/2/layout/IconVerticalSolidList"/>
    <dgm:cxn modelId="{D61AB1FB-46B3-4A06-A06C-60C503B64EFD}" type="presParOf" srcId="{46EEA03F-327B-472B-B7C9-B7B051984128}" destId="{A82F0D89-27AF-4463-B91B-595A8844873E}" srcOrd="1" destOrd="0" presId="urn:microsoft.com/office/officeart/2018/2/layout/IconVerticalSolidList"/>
    <dgm:cxn modelId="{B66D6553-20A5-40EC-86E0-20186EC5999E}" type="presParOf" srcId="{46EEA03F-327B-472B-B7C9-B7B051984128}" destId="{8DCDADE3-B2B2-48C0-9341-55D2206A640C}" srcOrd="2" destOrd="0" presId="urn:microsoft.com/office/officeart/2018/2/layout/IconVerticalSolidList"/>
    <dgm:cxn modelId="{819842E5-73AD-4AD2-9730-04F52966E804}" type="presParOf" srcId="{46EEA03F-327B-472B-B7C9-B7B051984128}" destId="{409F6269-00AC-4FCA-A0B6-FB9D7D2AB64F}" srcOrd="3" destOrd="0" presId="urn:microsoft.com/office/officeart/2018/2/layout/IconVerticalSolidList"/>
    <dgm:cxn modelId="{3C944CE6-CC71-4416-A9CF-ED14208E1E43}" type="presParOf" srcId="{7F978947-CFE5-4E0B-A625-CBB0A6734FD2}" destId="{6B3F3B3D-8BBB-425B-A567-6295C7F7C0AC}" srcOrd="5" destOrd="0" presId="urn:microsoft.com/office/officeart/2018/2/layout/IconVerticalSolidList"/>
    <dgm:cxn modelId="{ECB3FF8E-EA48-481E-9E4D-A095B1C37135}" type="presParOf" srcId="{7F978947-CFE5-4E0B-A625-CBB0A6734FD2}" destId="{6D2943DB-BF30-43C5-A31B-062A7143A9B3}" srcOrd="6" destOrd="0" presId="urn:microsoft.com/office/officeart/2018/2/layout/IconVerticalSolidList"/>
    <dgm:cxn modelId="{FC1C223B-AF06-447B-AE6B-2C3B167FDB1F}" type="presParOf" srcId="{6D2943DB-BF30-43C5-A31B-062A7143A9B3}" destId="{6E4257A2-4F3C-4E0F-8A0C-EEEC370F72DD}" srcOrd="0" destOrd="0" presId="urn:microsoft.com/office/officeart/2018/2/layout/IconVerticalSolidList"/>
    <dgm:cxn modelId="{DBD0792D-705D-4A2E-9DA7-0D27889EC5AA}" type="presParOf" srcId="{6D2943DB-BF30-43C5-A31B-062A7143A9B3}" destId="{57A792A3-BF4F-4269-9F79-EDCCA2023E03}" srcOrd="1" destOrd="0" presId="urn:microsoft.com/office/officeart/2018/2/layout/IconVerticalSolidList"/>
    <dgm:cxn modelId="{6E2F428F-8469-47A0-9D26-5E18D98BC2D3}" type="presParOf" srcId="{6D2943DB-BF30-43C5-A31B-062A7143A9B3}" destId="{20D32366-FF9D-4A1F-84F9-23F7D7362F74}" srcOrd="2" destOrd="0" presId="urn:microsoft.com/office/officeart/2018/2/layout/IconVerticalSolidList"/>
    <dgm:cxn modelId="{AA14E7FA-5E1C-4579-8592-4BFAFB4C34A3}" type="presParOf" srcId="{6D2943DB-BF30-43C5-A31B-062A7143A9B3}" destId="{4FF33F6F-0A57-4198-BECB-B45DED0AA4F4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43961F-7EEB-43C7-ACA7-C48DEA2D37A0}">
      <dsp:nvSpPr>
        <dsp:cNvPr id="0" name=""/>
        <dsp:cNvSpPr/>
      </dsp:nvSpPr>
      <dsp:spPr>
        <a:xfrm>
          <a:off x="0" y="573"/>
          <a:ext cx="5960028" cy="1341395"/>
        </a:xfrm>
        <a:prstGeom prst="roundRect">
          <a:avLst>
            <a:gd name="adj" fmla="val 10000"/>
          </a:avLst>
        </a:prstGeom>
        <a:solidFill>
          <a:schemeClr val="tx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DF3E551-5CF2-4DF4-BB3C-A841A1B2348F}">
      <dsp:nvSpPr>
        <dsp:cNvPr id="0" name=""/>
        <dsp:cNvSpPr/>
      </dsp:nvSpPr>
      <dsp:spPr>
        <a:xfrm>
          <a:off x="405772" y="302387"/>
          <a:ext cx="737767" cy="73776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969D500-0761-4090-BAA6-2D3C2F8235D9}">
      <dsp:nvSpPr>
        <dsp:cNvPr id="0" name=""/>
        <dsp:cNvSpPr/>
      </dsp:nvSpPr>
      <dsp:spPr>
        <a:xfrm>
          <a:off x="1549311" y="573"/>
          <a:ext cx="4410716" cy="13413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1964" tIns="141964" rIns="141964" bIns="14196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kern="1200" dirty="0">
              <a:solidFill>
                <a:schemeClr val="bg1"/>
              </a:solidFill>
            </a:rPr>
            <a:t>Investigate Utilisation</a:t>
          </a:r>
        </a:p>
      </dsp:txBody>
      <dsp:txXfrm>
        <a:off x="1549311" y="573"/>
        <a:ext cx="4410716" cy="1341395"/>
      </dsp:txXfrm>
    </dsp:sp>
    <dsp:sp modelId="{B8E8328B-F0AB-4F0B-81C5-EE2EFC35397F}">
      <dsp:nvSpPr>
        <dsp:cNvPr id="0" name=""/>
        <dsp:cNvSpPr/>
      </dsp:nvSpPr>
      <dsp:spPr>
        <a:xfrm>
          <a:off x="0" y="1677317"/>
          <a:ext cx="5960028" cy="1341395"/>
        </a:xfrm>
        <a:prstGeom prst="roundRect">
          <a:avLst>
            <a:gd name="adj" fmla="val 10000"/>
          </a:avLst>
        </a:prstGeom>
        <a:solidFill>
          <a:schemeClr val="tx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DDE19C7-777A-4646-8D76-89D84AAC0C7B}">
      <dsp:nvSpPr>
        <dsp:cNvPr id="0" name=""/>
        <dsp:cNvSpPr/>
      </dsp:nvSpPr>
      <dsp:spPr>
        <a:xfrm>
          <a:off x="405772" y="1979131"/>
          <a:ext cx="737767" cy="73776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70B884-AC1D-414E-B12F-5880CDF186E5}">
      <dsp:nvSpPr>
        <dsp:cNvPr id="0" name=""/>
        <dsp:cNvSpPr/>
      </dsp:nvSpPr>
      <dsp:spPr>
        <a:xfrm>
          <a:off x="1549311" y="1677317"/>
          <a:ext cx="4410716" cy="13413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1964" tIns="141964" rIns="141964" bIns="14196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kern="1200" dirty="0">
              <a:solidFill>
                <a:schemeClr val="bg1"/>
              </a:solidFill>
            </a:rPr>
            <a:t>Compare Planned against Actual Utilisation</a:t>
          </a:r>
        </a:p>
      </dsp:txBody>
      <dsp:txXfrm>
        <a:off x="1549311" y="1677317"/>
        <a:ext cx="4410716" cy="1341395"/>
      </dsp:txXfrm>
    </dsp:sp>
    <dsp:sp modelId="{465E4546-0931-456B-A4C8-F5DE14F19A16}">
      <dsp:nvSpPr>
        <dsp:cNvPr id="0" name=""/>
        <dsp:cNvSpPr/>
      </dsp:nvSpPr>
      <dsp:spPr>
        <a:xfrm>
          <a:off x="0" y="3354062"/>
          <a:ext cx="5960028" cy="1341395"/>
        </a:xfrm>
        <a:prstGeom prst="roundRect">
          <a:avLst>
            <a:gd name="adj" fmla="val 10000"/>
          </a:avLst>
        </a:prstGeom>
        <a:solidFill>
          <a:schemeClr val="tx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82F0D89-27AF-4463-B91B-595A8844873E}">
      <dsp:nvSpPr>
        <dsp:cNvPr id="0" name=""/>
        <dsp:cNvSpPr/>
      </dsp:nvSpPr>
      <dsp:spPr>
        <a:xfrm>
          <a:off x="405772" y="3655876"/>
          <a:ext cx="737767" cy="73776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9F6269-00AC-4FCA-A0B6-FB9D7D2AB64F}">
      <dsp:nvSpPr>
        <dsp:cNvPr id="0" name=""/>
        <dsp:cNvSpPr/>
      </dsp:nvSpPr>
      <dsp:spPr>
        <a:xfrm>
          <a:off x="1549311" y="3354062"/>
          <a:ext cx="4410716" cy="13413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1964" tIns="141964" rIns="141964" bIns="14196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kern="1200" dirty="0">
              <a:solidFill>
                <a:schemeClr val="bg1"/>
              </a:solidFill>
            </a:rPr>
            <a:t>Identify Events or Incidents</a:t>
          </a:r>
        </a:p>
      </dsp:txBody>
      <dsp:txXfrm>
        <a:off x="1549311" y="3354062"/>
        <a:ext cx="4410716" cy="134139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43961F-7EEB-43C7-ACA7-C48DEA2D37A0}">
      <dsp:nvSpPr>
        <dsp:cNvPr id="0" name=""/>
        <dsp:cNvSpPr/>
      </dsp:nvSpPr>
      <dsp:spPr>
        <a:xfrm>
          <a:off x="0" y="1854"/>
          <a:ext cx="5960028" cy="939933"/>
        </a:xfrm>
        <a:prstGeom prst="roundRect">
          <a:avLst>
            <a:gd name="adj" fmla="val 10000"/>
          </a:avLst>
        </a:prstGeom>
        <a:solidFill>
          <a:schemeClr val="tx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DF3E551-5CF2-4DF4-BB3C-A841A1B2348F}">
      <dsp:nvSpPr>
        <dsp:cNvPr id="0" name=""/>
        <dsp:cNvSpPr/>
      </dsp:nvSpPr>
      <dsp:spPr>
        <a:xfrm>
          <a:off x="284329" y="213339"/>
          <a:ext cx="516963" cy="51696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969D500-0761-4090-BAA6-2D3C2F8235D9}">
      <dsp:nvSpPr>
        <dsp:cNvPr id="0" name=""/>
        <dsp:cNvSpPr/>
      </dsp:nvSpPr>
      <dsp:spPr>
        <a:xfrm>
          <a:off x="1085622" y="1854"/>
          <a:ext cx="4874405" cy="9399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476" tIns="99476" rIns="99476" bIns="99476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dirty="0">
              <a:solidFill>
                <a:schemeClr val="bg1"/>
              </a:solidFill>
            </a:rPr>
            <a:t>Geospatial Infrastructure</a:t>
          </a:r>
        </a:p>
      </dsp:txBody>
      <dsp:txXfrm>
        <a:off x="1085622" y="1854"/>
        <a:ext cx="4874405" cy="939933"/>
      </dsp:txXfrm>
    </dsp:sp>
    <dsp:sp modelId="{B8E8328B-F0AB-4F0B-81C5-EE2EFC35397F}">
      <dsp:nvSpPr>
        <dsp:cNvPr id="0" name=""/>
        <dsp:cNvSpPr/>
      </dsp:nvSpPr>
      <dsp:spPr>
        <a:xfrm>
          <a:off x="0" y="1176771"/>
          <a:ext cx="5960028" cy="939933"/>
        </a:xfrm>
        <a:prstGeom prst="roundRect">
          <a:avLst>
            <a:gd name="adj" fmla="val 10000"/>
          </a:avLst>
        </a:prstGeom>
        <a:solidFill>
          <a:schemeClr val="tx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DDE19C7-777A-4646-8D76-89D84AAC0C7B}">
      <dsp:nvSpPr>
        <dsp:cNvPr id="0" name=""/>
        <dsp:cNvSpPr/>
      </dsp:nvSpPr>
      <dsp:spPr>
        <a:xfrm>
          <a:off x="284329" y="1388256"/>
          <a:ext cx="516963" cy="51696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70B884-AC1D-414E-B12F-5880CDF186E5}">
      <dsp:nvSpPr>
        <dsp:cNvPr id="0" name=""/>
        <dsp:cNvSpPr/>
      </dsp:nvSpPr>
      <dsp:spPr>
        <a:xfrm>
          <a:off x="1085622" y="1176771"/>
          <a:ext cx="4874405" cy="9399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476" tIns="99476" rIns="99476" bIns="99476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dirty="0">
              <a:solidFill>
                <a:schemeClr val="bg1"/>
              </a:solidFill>
            </a:rPr>
            <a:t>Spatial Temporal Graphs</a:t>
          </a:r>
        </a:p>
      </dsp:txBody>
      <dsp:txXfrm>
        <a:off x="1085622" y="1176771"/>
        <a:ext cx="4874405" cy="939933"/>
      </dsp:txXfrm>
    </dsp:sp>
    <dsp:sp modelId="{465E4546-0931-456B-A4C8-F5DE14F19A16}">
      <dsp:nvSpPr>
        <dsp:cNvPr id="0" name=""/>
        <dsp:cNvSpPr/>
      </dsp:nvSpPr>
      <dsp:spPr>
        <a:xfrm>
          <a:off x="0" y="2351687"/>
          <a:ext cx="5960028" cy="939933"/>
        </a:xfrm>
        <a:prstGeom prst="roundRect">
          <a:avLst>
            <a:gd name="adj" fmla="val 10000"/>
          </a:avLst>
        </a:prstGeom>
        <a:solidFill>
          <a:schemeClr val="tx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82F0D89-27AF-4463-B91B-595A8844873E}">
      <dsp:nvSpPr>
        <dsp:cNvPr id="0" name=""/>
        <dsp:cNvSpPr/>
      </dsp:nvSpPr>
      <dsp:spPr>
        <a:xfrm>
          <a:off x="284329" y="2563172"/>
          <a:ext cx="516963" cy="51696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9F6269-00AC-4FCA-A0B6-FB9D7D2AB64F}">
      <dsp:nvSpPr>
        <dsp:cNvPr id="0" name=""/>
        <dsp:cNvSpPr/>
      </dsp:nvSpPr>
      <dsp:spPr>
        <a:xfrm>
          <a:off x="1085622" y="2351687"/>
          <a:ext cx="4874405" cy="9399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476" tIns="99476" rIns="99476" bIns="99476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dirty="0">
              <a:solidFill>
                <a:schemeClr val="bg1"/>
              </a:solidFill>
            </a:rPr>
            <a:t>Identify Differences in Utilisation</a:t>
          </a:r>
        </a:p>
      </dsp:txBody>
      <dsp:txXfrm>
        <a:off x="1085622" y="2351687"/>
        <a:ext cx="4874405" cy="939933"/>
      </dsp:txXfrm>
    </dsp:sp>
    <dsp:sp modelId="{6E4257A2-4F3C-4E0F-8A0C-EEEC370F72DD}">
      <dsp:nvSpPr>
        <dsp:cNvPr id="0" name=""/>
        <dsp:cNvSpPr/>
      </dsp:nvSpPr>
      <dsp:spPr>
        <a:xfrm>
          <a:off x="0" y="3526604"/>
          <a:ext cx="5960028" cy="939933"/>
        </a:xfrm>
        <a:prstGeom prst="roundRect">
          <a:avLst>
            <a:gd name="adj" fmla="val 10000"/>
          </a:avLst>
        </a:prstGeom>
        <a:solidFill>
          <a:schemeClr val="tx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7A792A3-BF4F-4269-9F79-EDCCA2023E03}">
      <dsp:nvSpPr>
        <dsp:cNvPr id="0" name=""/>
        <dsp:cNvSpPr/>
      </dsp:nvSpPr>
      <dsp:spPr>
        <a:xfrm>
          <a:off x="284329" y="3738089"/>
          <a:ext cx="516963" cy="51696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FF33F6F-0A57-4198-BECB-B45DED0AA4F4}">
      <dsp:nvSpPr>
        <dsp:cNvPr id="0" name=""/>
        <dsp:cNvSpPr/>
      </dsp:nvSpPr>
      <dsp:spPr>
        <a:xfrm>
          <a:off x="1085622" y="3526604"/>
          <a:ext cx="4874405" cy="9399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476" tIns="99476" rIns="99476" bIns="99476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dirty="0">
              <a:solidFill>
                <a:schemeClr val="bg1"/>
              </a:solidFill>
            </a:rPr>
            <a:t>Realtime Processing</a:t>
          </a:r>
        </a:p>
      </dsp:txBody>
      <dsp:txXfrm>
        <a:off x="1085622" y="3526604"/>
        <a:ext cx="4874405" cy="93993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1B79DA-19F2-4672-87CA-A5EC847D4AC9}" type="datetimeFigureOut">
              <a:rPr lang="en-GB" smtClean="0"/>
              <a:t>08/09/2023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76A64A-05E3-41D4-90B7-145895DDF8C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26580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GB" b="1" i="0" dirty="0">
                <a:solidFill>
                  <a:srgbClr val="D1D5DB"/>
                </a:solidFill>
                <a:effectLst/>
                <a:latin typeface="Söhne"/>
              </a:rPr>
              <a:t>Railway Capacity</a:t>
            </a:r>
            <a:endParaRPr lang="en-GB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en-GB" b="1" i="0" dirty="0">
                <a:solidFill>
                  <a:srgbClr val="D1D5DB"/>
                </a:solidFill>
                <a:effectLst/>
                <a:latin typeface="Söhne"/>
              </a:rPr>
              <a:t>Definition</a:t>
            </a:r>
            <a:r>
              <a:rPr lang="en-GB" b="0" i="0" dirty="0">
                <a:solidFill>
                  <a:srgbClr val="D1D5DB"/>
                </a:solidFill>
                <a:effectLst/>
                <a:latin typeface="Söhne"/>
              </a:rPr>
              <a:t>: Maximum number of trains that can safely run on a railway line in a given period.</a:t>
            </a:r>
          </a:p>
          <a:p>
            <a:pPr algn="l">
              <a:buFont typeface="+mj-lt"/>
              <a:buAutoNum type="arabicPeriod"/>
            </a:pPr>
            <a:r>
              <a:rPr lang="en-GB" b="1" i="0" dirty="0">
                <a:solidFill>
                  <a:srgbClr val="D1D5DB"/>
                </a:solidFill>
                <a:effectLst/>
                <a:latin typeface="Söhne"/>
              </a:rPr>
              <a:t>Factors Determining Capacity</a:t>
            </a:r>
            <a:r>
              <a:rPr lang="en-GB" b="0" i="0" dirty="0">
                <a:solidFill>
                  <a:srgbClr val="D1D5DB"/>
                </a:solidFill>
                <a:effectLst/>
                <a:latin typeface="Söhne"/>
              </a:rPr>
              <a:t>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GB" b="0" i="0" dirty="0">
                <a:solidFill>
                  <a:srgbClr val="D1D5DB"/>
                </a:solidFill>
                <a:effectLst/>
                <a:latin typeface="Söhne"/>
              </a:rPr>
              <a:t>Track infrastructure (single/double/multiple tracks).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GB" b="0" i="0" dirty="0" err="1">
                <a:solidFill>
                  <a:srgbClr val="D1D5DB"/>
                </a:solidFill>
                <a:effectLst/>
                <a:latin typeface="Söhne"/>
              </a:rPr>
              <a:t>Signaling</a:t>
            </a:r>
            <a:r>
              <a:rPr lang="en-GB" b="0" i="0" dirty="0">
                <a:solidFill>
                  <a:srgbClr val="D1D5DB"/>
                </a:solidFill>
                <a:effectLst/>
                <a:latin typeface="Söhne"/>
              </a:rPr>
              <a:t> systems.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GB" b="0" i="0" dirty="0">
                <a:solidFill>
                  <a:srgbClr val="D1D5DB"/>
                </a:solidFill>
                <a:effectLst/>
                <a:latin typeface="Söhne"/>
              </a:rPr>
              <a:t>Frequency of train services.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GB" b="0" i="0" dirty="0">
                <a:solidFill>
                  <a:srgbClr val="D1D5DB"/>
                </a:solidFill>
                <a:effectLst/>
                <a:latin typeface="Söhne"/>
              </a:rPr>
              <a:t>Track maintenance schedules.</a:t>
            </a:r>
          </a:p>
          <a:p>
            <a:pPr algn="l">
              <a:buFont typeface="+mj-lt"/>
              <a:buAutoNum type="arabicPeriod"/>
            </a:pPr>
            <a:r>
              <a:rPr lang="en-GB" b="1" i="0" dirty="0">
                <a:solidFill>
                  <a:srgbClr val="D1D5DB"/>
                </a:solidFill>
                <a:effectLst/>
                <a:latin typeface="Söhne"/>
              </a:rPr>
              <a:t>Capacity Enhancement</a:t>
            </a:r>
            <a:r>
              <a:rPr lang="en-GB" b="0" i="0" dirty="0">
                <a:solidFill>
                  <a:srgbClr val="D1D5DB"/>
                </a:solidFill>
                <a:effectLst/>
                <a:latin typeface="Söhne"/>
              </a:rPr>
              <a:t>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GB" b="0" i="0" dirty="0">
                <a:solidFill>
                  <a:srgbClr val="D1D5DB"/>
                </a:solidFill>
                <a:effectLst/>
                <a:latin typeface="Söhne"/>
              </a:rPr>
              <a:t>Track upgrades (adding additional tracks).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GB" b="0" i="0" dirty="0">
                <a:solidFill>
                  <a:srgbClr val="D1D5DB"/>
                </a:solidFill>
                <a:effectLst/>
                <a:latin typeface="Söhne"/>
              </a:rPr>
              <a:t>Improved </a:t>
            </a:r>
            <a:r>
              <a:rPr lang="en-GB" b="0" i="0" dirty="0" err="1">
                <a:solidFill>
                  <a:srgbClr val="D1D5DB"/>
                </a:solidFill>
                <a:effectLst/>
                <a:latin typeface="Söhne"/>
              </a:rPr>
              <a:t>signaling</a:t>
            </a:r>
            <a:r>
              <a:rPr lang="en-GB" b="0" i="0" dirty="0">
                <a:solidFill>
                  <a:srgbClr val="D1D5DB"/>
                </a:solidFill>
                <a:effectLst/>
                <a:latin typeface="Söhne"/>
              </a:rPr>
              <a:t> technology.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GB" b="0" i="0" dirty="0">
                <a:solidFill>
                  <a:srgbClr val="D1D5DB"/>
                </a:solidFill>
                <a:effectLst/>
                <a:latin typeface="Söhne"/>
              </a:rPr>
              <a:t>Reduction of bottlenecks (e.g., junctions).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GB" b="0" i="0" dirty="0">
                <a:solidFill>
                  <a:srgbClr val="D1D5DB"/>
                </a:solidFill>
                <a:effectLst/>
                <a:latin typeface="Söhne"/>
              </a:rPr>
              <a:t>Station improvements (e.g., platform extensions).</a:t>
            </a:r>
          </a:p>
          <a:p>
            <a:pPr algn="l"/>
            <a:r>
              <a:rPr lang="en-GB" b="1" i="0" dirty="0">
                <a:solidFill>
                  <a:srgbClr val="D1D5DB"/>
                </a:solidFill>
                <a:effectLst/>
                <a:latin typeface="Söhne"/>
              </a:rPr>
              <a:t>Railway Utilisation</a:t>
            </a:r>
            <a:endParaRPr lang="en-GB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en-GB" b="1" i="0" dirty="0">
                <a:solidFill>
                  <a:srgbClr val="D1D5DB"/>
                </a:solidFill>
                <a:effectLst/>
                <a:latin typeface="Söhne"/>
              </a:rPr>
              <a:t>Definition</a:t>
            </a:r>
            <a:r>
              <a:rPr lang="en-GB" b="0" i="0" dirty="0">
                <a:solidFill>
                  <a:srgbClr val="D1D5DB"/>
                </a:solidFill>
                <a:effectLst/>
                <a:latin typeface="Söhne"/>
              </a:rPr>
              <a:t>: Actual number of trains running on a railway line compared to its capacity.</a:t>
            </a:r>
          </a:p>
          <a:p>
            <a:pPr algn="l">
              <a:buFont typeface="+mj-lt"/>
              <a:buAutoNum type="arabicPeriod"/>
            </a:pPr>
            <a:r>
              <a:rPr lang="en-GB" b="1" i="0" dirty="0">
                <a:solidFill>
                  <a:srgbClr val="D1D5DB"/>
                </a:solidFill>
                <a:effectLst/>
                <a:latin typeface="Söhne"/>
              </a:rPr>
              <a:t>Significance</a:t>
            </a:r>
            <a:r>
              <a:rPr lang="en-GB" b="0" i="0" dirty="0">
                <a:solidFill>
                  <a:srgbClr val="D1D5DB"/>
                </a:solidFill>
                <a:effectLst/>
                <a:latin typeface="Söhne"/>
              </a:rPr>
              <a:t>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GB" b="0" i="0" dirty="0">
                <a:solidFill>
                  <a:srgbClr val="D1D5DB"/>
                </a:solidFill>
                <a:effectLst/>
                <a:latin typeface="Söhne"/>
              </a:rPr>
              <a:t>Reflects efficiency of the railway system.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GB" b="0" i="0" dirty="0">
                <a:solidFill>
                  <a:srgbClr val="D1D5DB"/>
                </a:solidFill>
                <a:effectLst/>
                <a:latin typeface="Söhne"/>
              </a:rPr>
              <a:t>Indicator of congestion and potential delays.</a:t>
            </a:r>
          </a:p>
          <a:p>
            <a:pPr algn="l">
              <a:buFont typeface="+mj-lt"/>
              <a:buAutoNum type="arabicPeriod"/>
            </a:pPr>
            <a:r>
              <a:rPr lang="en-GB" b="1" i="0" dirty="0">
                <a:solidFill>
                  <a:srgbClr val="D1D5DB"/>
                </a:solidFill>
                <a:effectLst/>
                <a:latin typeface="Söhne"/>
              </a:rPr>
              <a:t>Optimal Utilisation</a:t>
            </a:r>
            <a:r>
              <a:rPr lang="en-GB" b="0" i="0" dirty="0">
                <a:solidFill>
                  <a:srgbClr val="D1D5DB"/>
                </a:solidFill>
                <a:effectLst/>
                <a:latin typeface="Söhne"/>
              </a:rPr>
              <a:t>: Ensures a balance between high service levels and the ability to accommodate unexpected disruptions.</a:t>
            </a:r>
          </a:p>
          <a:p>
            <a:pPr algn="l">
              <a:buFont typeface="+mj-lt"/>
              <a:buAutoNum type="arabicPeriod"/>
            </a:pPr>
            <a:r>
              <a:rPr lang="en-GB" b="1" i="0" dirty="0">
                <a:solidFill>
                  <a:srgbClr val="D1D5DB"/>
                </a:solidFill>
                <a:effectLst/>
                <a:latin typeface="Söhne"/>
              </a:rPr>
              <a:t>Over-Utilisation Risks</a:t>
            </a:r>
            <a:r>
              <a:rPr lang="en-GB" b="0" i="0" dirty="0">
                <a:solidFill>
                  <a:srgbClr val="D1D5DB"/>
                </a:solidFill>
                <a:effectLst/>
                <a:latin typeface="Söhne"/>
              </a:rPr>
              <a:t>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GB" b="0" i="0" dirty="0">
                <a:solidFill>
                  <a:srgbClr val="D1D5DB"/>
                </a:solidFill>
                <a:effectLst/>
                <a:latin typeface="Söhne"/>
              </a:rPr>
              <a:t>Increased delays.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GB" b="0" i="0" dirty="0">
                <a:solidFill>
                  <a:srgbClr val="D1D5DB"/>
                </a:solidFill>
                <a:effectLst/>
                <a:latin typeface="Söhne"/>
              </a:rPr>
              <a:t>Reduced safety margins.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GB" b="0" i="0" dirty="0">
                <a:solidFill>
                  <a:srgbClr val="D1D5DB"/>
                </a:solidFill>
                <a:effectLst/>
                <a:latin typeface="Söhne"/>
              </a:rPr>
              <a:t>Faster wear and tear of infrastructure.</a:t>
            </a:r>
          </a:p>
          <a:p>
            <a:pPr algn="l"/>
            <a:r>
              <a:rPr lang="en-GB" b="1" i="0" dirty="0">
                <a:solidFill>
                  <a:srgbClr val="D1D5DB"/>
                </a:solidFill>
                <a:effectLst/>
                <a:latin typeface="Söhne"/>
              </a:rPr>
              <a:t>Why &amp; How It's Used</a:t>
            </a:r>
            <a:endParaRPr lang="en-GB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en-GB" b="1" i="0" dirty="0">
                <a:solidFill>
                  <a:srgbClr val="D1D5DB"/>
                </a:solidFill>
                <a:effectLst/>
                <a:latin typeface="Söhne"/>
              </a:rPr>
              <a:t>Planning &amp; Investment</a:t>
            </a:r>
            <a:r>
              <a:rPr lang="en-GB" b="0" i="0" dirty="0">
                <a:solidFill>
                  <a:srgbClr val="D1D5DB"/>
                </a:solidFill>
                <a:effectLst/>
                <a:latin typeface="Söhne"/>
              </a:rPr>
              <a:t>: </a:t>
            </a:r>
          </a:p>
          <a:p>
            <a:pPr algn="l">
              <a:buFont typeface="+mj-lt"/>
              <a:buAutoNum type="arabicPeriod"/>
            </a:pPr>
            <a:r>
              <a:rPr lang="en-GB" b="1" i="0" dirty="0">
                <a:solidFill>
                  <a:srgbClr val="D1D5DB"/>
                </a:solidFill>
                <a:effectLst/>
                <a:latin typeface="Söhne"/>
              </a:rPr>
              <a:t>Timetable Creation</a:t>
            </a:r>
            <a:r>
              <a:rPr lang="en-GB" b="0" i="0" dirty="0">
                <a:solidFill>
                  <a:srgbClr val="D1D5DB"/>
                </a:solidFill>
                <a:effectLst/>
                <a:latin typeface="Söhne"/>
              </a:rPr>
              <a:t>:</a:t>
            </a:r>
          </a:p>
          <a:p>
            <a:pPr algn="l">
              <a:buFont typeface="+mj-lt"/>
              <a:buAutoNum type="arabicPeriod"/>
            </a:pPr>
            <a:r>
              <a:rPr lang="en-GB" b="1" i="0" dirty="0">
                <a:solidFill>
                  <a:srgbClr val="D1D5DB"/>
                </a:solidFill>
                <a:effectLst/>
                <a:latin typeface="Söhne"/>
              </a:rPr>
              <a:t>Pricing Decisions</a:t>
            </a:r>
            <a:r>
              <a:rPr lang="en-GB" b="0" i="0" dirty="0">
                <a:solidFill>
                  <a:srgbClr val="D1D5DB"/>
                </a:solidFill>
                <a:effectLst/>
                <a:latin typeface="Söhne"/>
              </a:rPr>
              <a:t>: </a:t>
            </a:r>
          </a:p>
          <a:p>
            <a:pPr algn="l">
              <a:buFont typeface="+mj-lt"/>
              <a:buAutoNum type="arabicPeriod"/>
            </a:pPr>
            <a:r>
              <a:rPr lang="en-GB" b="1" i="0" dirty="0">
                <a:solidFill>
                  <a:srgbClr val="D1D5DB"/>
                </a:solidFill>
                <a:effectLst/>
                <a:latin typeface="Söhne"/>
              </a:rPr>
              <a:t>Performance Metrics</a:t>
            </a:r>
            <a:r>
              <a:rPr lang="en-GB" b="0" i="0" dirty="0">
                <a:solidFill>
                  <a:srgbClr val="D1D5DB"/>
                </a:solidFill>
                <a:effectLst/>
                <a:latin typeface="Söhne"/>
              </a:rPr>
              <a:t>:</a:t>
            </a:r>
          </a:p>
          <a:p>
            <a:pPr algn="l">
              <a:buFont typeface="+mj-lt"/>
              <a:buAutoNum type="arabicPeriod"/>
            </a:pPr>
            <a:r>
              <a:rPr lang="en-GB" b="1" i="0" dirty="0">
                <a:solidFill>
                  <a:srgbClr val="D1D5DB"/>
                </a:solidFill>
                <a:effectLst/>
                <a:latin typeface="Söhne"/>
              </a:rPr>
              <a:t>Safety</a:t>
            </a:r>
            <a:r>
              <a:rPr lang="en-GB" b="0" i="0" dirty="0">
                <a:solidFill>
                  <a:srgbClr val="D1D5DB"/>
                </a:solidFill>
                <a:effectLst/>
                <a:latin typeface="Söhne"/>
              </a:rPr>
              <a:t>: </a:t>
            </a:r>
          </a:p>
          <a:p>
            <a:pPr algn="l">
              <a:buFont typeface="+mj-lt"/>
              <a:buAutoNum type="arabicPeriod"/>
            </a:pPr>
            <a:r>
              <a:rPr lang="en-GB" b="1" i="0" dirty="0">
                <a:solidFill>
                  <a:srgbClr val="D1D5DB"/>
                </a:solidFill>
                <a:effectLst/>
                <a:latin typeface="Söhne"/>
              </a:rPr>
              <a:t>Customer Satisfaction</a:t>
            </a:r>
            <a:r>
              <a:rPr lang="en-GB" b="0" i="0" dirty="0">
                <a:solidFill>
                  <a:srgbClr val="D1D5DB"/>
                </a:solidFill>
                <a:effectLst/>
                <a:latin typeface="Söhne"/>
              </a:rPr>
              <a:t>: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76A64A-05E3-41D4-90B7-145895DDF8CF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71202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76A64A-05E3-41D4-90B7-145895DDF8CF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48986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76A64A-05E3-41D4-90B7-145895DDF8CF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66793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76A64A-05E3-41D4-90B7-145895DDF8CF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16033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76A64A-05E3-41D4-90B7-145895DDF8CF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44189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76A64A-05E3-41D4-90B7-145895DDF8CF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70458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76A64A-05E3-41D4-90B7-145895DDF8CF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24855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76A64A-05E3-41D4-90B7-145895DDF8CF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02053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76A64A-05E3-41D4-90B7-145895DDF8CF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357928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76A64A-05E3-41D4-90B7-145895DDF8CF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63651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76A64A-05E3-41D4-90B7-145895DDF8CF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54872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GB" b="1" i="0" dirty="0">
                <a:solidFill>
                  <a:srgbClr val="D1D5DB"/>
                </a:solidFill>
                <a:effectLst/>
                <a:latin typeface="Söhne"/>
              </a:rPr>
              <a:t>Railway Capacity</a:t>
            </a:r>
            <a:endParaRPr lang="en-GB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en-GB" b="1" i="0" dirty="0">
                <a:solidFill>
                  <a:srgbClr val="D1D5DB"/>
                </a:solidFill>
                <a:effectLst/>
                <a:latin typeface="Söhne"/>
              </a:rPr>
              <a:t>Definition</a:t>
            </a:r>
            <a:r>
              <a:rPr lang="en-GB" b="0" i="0" dirty="0">
                <a:solidFill>
                  <a:srgbClr val="D1D5DB"/>
                </a:solidFill>
                <a:effectLst/>
                <a:latin typeface="Söhne"/>
              </a:rPr>
              <a:t>: Maximum number of trains that can safely run on a railway line in a given period.</a:t>
            </a:r>
          </a:p>
          <a:p>
            <a:pPr algn="l">
              <a:buFont typeface="+mj-lt"/>
              <a:buAutoNum type="arabicPeriod"/>
            </a:pPr>
            <a:r>
              <a:rPr lang="en-GB" b="1" i="0" dirty="0">
                <a:solidFill>
                  <a:srgbClr val="D1D5DB"/>
                </a:solidFill>
                <a:effectLst/>
                <a:latin typeface="Söhne"/>
              </a:rPr>
              <a:t>Factors Determining Capacity</a:t>
            </a:r>
            <a:r>
              <a:rPr lang="en-GB" b="0" i="0" dirty="0">
                <a:solidFill>
                  <a:srgbClr val="D1D5DB"/>
                </a:solidFill>
                <a:effectLst/>
                <a:latin typeface="Söhne"/>
              </a:rPr>
              <a:t>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GB" b="0" i="0" dirty="0">
                <a:solidFill>
                  <a:srgbClr val="D1D5DB"/>
                </a:solidFill>
                <a:effectLst/>
                <a:latin typeface="Söhne"/>
              </a:rPr>
              <a:t>Track infrastructure (single/double/multiple tracks).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GB" b="0" i="0" dirty="0" err="1">
                <a:solidFill>
                  <a:srgbClr val="D1D5DB"/>
                </a:solidFill>
                <a:effectLst/>
                <a:latin typeface="Söhne"/>
              </a:rPr>
              <a:t>Signaling</a:t>
            </a:r>
            <a:r>
              <a:rPr lang="en-GB" b="0" i="0" dirty="0">
                <a:solidFill>
                  <a:srgbClr val="D1D5DB"/>
                </a:solidFill>
                <a:effectLst/>
                <a:latin typeface="Söhne"/>
              </a:rPr>
              <a:t> systems.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GB" b="0" i="0" dirty="0">
                <a:solidFill>
                  <a:srgbClr val="D1D5DB"/>
                </a:solidFill>
                <a:effectLst/>
                <a:latin typeface="Söhne"/>
              </a:rPr>
              <a:t>Frequency of train services.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GB" b="0" i="0" dirty="0">
                <a:solidFill>
                  <a:srgbClr val="D1D5DB"/>
                </a:solidFill>
                <a:effectLst/>
                <a:latin typeface="Söhne"/>
              </a:rPr>
              <a:t>Track maintenance schedules.</a:t>
            </a:r>
          </a:p>
          <a:p>
            <a:pPr algn="l">
              <a:buFont typeface="+mj-lt"/>
              <a:buAutoNum type="arabicPeriod"/>
            </a:pPr>
            <a:r>
              <a:rPr lang="en-GB" b="1" i="0" dirty="0">
                <a:solidFill>
                  <a:srgbClr val="D1D5DB"/>
                </a:solidFill>
                <a:effectLst/>
                <a:latin typeface="Söhne"/>
              </a:rPr>
              <a:t>Capacity Enhancement</a:t>
            </a:r>
            <a:r>
              <a:rPr lang="en-GB" b="0" i="0" dirty="0">
                <a:solidFill>
                  <a:srgbClr val="D1D5DB"/>
                </a:solidFill>
                <a:effectLst/>
                <a:latin typeface="Söhne"/>
              </a:rPr>
              <a:t>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GB" b="0" i="0" dirty="0">
                <a:solidFill>
                  <a:srgbClr val="D1D5DB"/>
                </a:solidFill>
                <a:effectLst/>
                <a:latin typeface="Söhne"/>
              </a:rPr>
              <a:t>Track upgrades (adding additional tracks).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GB" b="0" i="0" dirty="0">
                <a:solidFill>
                  <a:srgbClr val="D1D5DB"/>
                </a:solidFill>
                <a:effectLst/>
                <a:latin typeface="Söhne"/>
              </a:rPr>
              <a:t>Improved </a:t>
            </a:r>
            <a:r>
              <a:rPr lang="en-GB" b="0" i="0" dirty="0" err="1">
                <a:solidFill>
                  <a:srgbClr val="D1D5DB"/>
                </a:solidFill>
                <a:effectLst/>
                <a:latin typeface="Söhne"/>
              </a:rPr>
              <a:t>signaling</a:t>
            </a:r>
            <a:r>
              <a:rPr lang="en-GB" b="0" i="0" dirty="0">
                <a:solidFill>
                  <a:srgbClr val="D1D5DB"/>
                </a:solidFill>
                <a:effectLst/>
                <a:latin typeface="Söhne"/>
              </a:rPr>
              <a:t> technology.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GB" b="0" i="0" dirty="0">
                <a:solidFill>
                  <a:srgbClr val="D1D5DB"/>
                </a:solidFill>
                <a:effectLst/>
                <a:latin typeface="Söhne"/>
              </a:rPr>
              <a:t>Reduction of bottlenecks (e.g., junctions).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GB" b="0" i="0" dirty="0">
                <a:solidFill>
                  <a:srgbClr val="D1D5DB"/>
                </a:solidFill>
                <a:effectLst/>
                <a:latin typeface="Söhne"/>
              </a:rPr>
              <a:t>Station improvements (e.g., platform extensions).</a:t>
            </a:r>
          </a:p>
          <a:p>
            <a:pPr algn="l"/>
            <a:r>
              <a:rPr lang="en-GB" b="1" i="0" dirty="0">
                <a:solidFill>
                  <a:srgbClr val="D1D5DB"/>
                </a:solidFill>
                <a:effectLst/>
                <a:latin typeface="Söhne"/>
              </a:rPr>
              <a:t>Railway Utilisation</a:t>
            </a:r>
            <a:endParaRPr lang="en-GB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en-GB" b="1" i="0" dirty="0">
                <a:solidFill>
                  <a:srgbClr val="D1D5DB"/>
                </a:solidFill>
                <a:effectLst/>
                <a:latin typeface="Söhne"/>
              </a:rPr>
              <a:t>Definition</a:t>
            </a:r>
            <a:r>
              <a:rPr lang="en-GB" b="0" i="0" dirty="0">
                <a:solidFill>
                  <a:srgbClr val="D1D5DB"/>
                </a:solidFill>
                <a:effectLst/>
                <a:latin typeface="Söhne"/>
              </a:rPr>
              <a:t>: Actual number of trains running on a railway line compared to its capacity.</a:t>
            </a:r>
          </a:p>
          <a:p>
            <a:pPr algn="l">
              <a:buFont typeface="+mj-lt"/>
              <a:buAutoNum type="arabicPeriod"/>
            </a:pPr>
            <a:r>
              <a:rPr lang="en-GB" b="1" i="0" dirty="0">
                <a:solidFill>
                  <a:srgbClr val="D1D5DB"/>
                </a:solidFill>
                <a:effectLst/>
                <a:latin typeface="Söhne"/>
              </a:rPr>
              <a:t>Significance</a:t>
            </a:r>
            <a:r>
              <a:rPr lang="en-GB" b="0" i="0" dirty="0">
                <a:solidFill>
                  <a:srgbClr val="D1D5DB"/>
                </a:solidFill>
                <a:effectLst/>
                <a:latin typeface="Söhne"/>
              </a:rPr>
              <a:t>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GB" b="0" i="0" dirty="0">
                <a:solidFill>
                  <a:srgbClr val="D1D5DB"/>
                </a:solidFill>
                <a:effectLst/>
                <a:latin typeface="Söhne"/>
              </a:rPr>
              <a:t>Reflects efficiency of the railway system.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GB" b="0" i="0" dirty="0">
                <a:solidFill>
                  <a:srgbClr val="D1D5DB"/>
                </a:solidFill>
                <a:effectLst/>
                <a:latin typeface="Söhne"/>
              </a:rPr>
              <a:t>Indicator of congestion and potential delays.</a:t>
            </a:r>
          </a:p>
          <a:p>
            <a:pPr algn="l">
              <a:buFont typeface="+mj-lt"/>
              <a:buAutoNum type="arabicPeriod"/>
            </a:pPr>
            <a:r>
              <a:rPr lang="en-GB" b="1" i="0" dirty="0">
                <a:solidFill>
                  <a:srgbClr val="D1D5DB"/>
                </a:solidFill>
                <a:effectLst/>
                <a:latin typeface="Söhne"/>
              </a:rPr>
              <a:t>Optimal Utilisation</a:t>
            </a:r>
            <a:r>
              <a:rPr lang="en-GB" b="0" i="0" dirty="0">
                <a:solidFill>
                  <a:srgbClr val="D1D5DB"/>
                </a:solidFill>
                <a:effectLst/>
                <a:latin typeface="Söhne"/>
              </a:rPr>
              <a:t>: Ensures a balance between high service levels and the ability to accommodate unexpected disruptions.</a:t>
            </a:r>
          </a:p>
          <a:p>
            <a:pPr algn="l">
              <a:buFont typeface="+mj-lt"/>
              <a:buAutoNum type="arabicPeriod"/>
            </a:pPr>
            <a:r>
              <a:rPr lang="en-GB" b="1" i="0" dirty="0">
                <a:solidFill>
                  <a:srgbClr val="D1D5DB"/>
                </a:solidFill>
                <a:effectLst/>
                <a:latin typeface="Söhne"/>
              </a:rPr>
              <a:t>Over-Utilisation Risks</a:t>
            </a:r>
            <a:r>
              <a:rPr lang="en-GB" b="0" i="0" dirty="0">
                <a:solidFill>
                  <a:srgbClr val="D1D5DB"/>
                </a:solidFill>
                <a:effectLst/>
                <a:latin typeface="Söhne"/>
              </a:rPr>
              <a:t>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GB" b="0" i="0" dirty="0">
                <a:solidFill>
                  <a:srgbClr val="D1D5DB"/>
                </a:solidFill>
                <a:effectLst/>
                <a:latin typeface="Söhne"/>
              </a:rPr>
              <a:t>Increased delays.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GB" b="0" i="0" dirty="0">
                <a:solidFill>
                  <a:srgbClr val="D1D5DB"/>
                </a:solidFill>
                <a:effectLst/>
                <a:latin typeface="Söhne"/>
              </a:rPr>
              <a:t>Reduced safety margins.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GB" b="0" i="0" dirty="0">
                <a:solidFill>
                  <a:srgbClr val="D1D5DB"/>
                </a:solidFill>
                <a:effectLst/>
                <a:latin typeface="Söhne"/>
              </a:rPr>
              <a:t>Faster wear and tear of infrastructure.</a:t>
            </a:r>
          </a:p>
          <a:p>
            <a:pPr algn="l"/>
            <a:r>
              <a:rPr lang="en-GB" b="1" i="0" dirty="0">
                <a:solidFill>
                  <a:srgbClr val="D1D5DB"/>
                </a:solidFill>
                <a:effectLst/>
                <a:latin typeface="Söhne"/>
              </a:rPr>
              <a:t>Why &amp; How It's Used</a:t>
            </a:r>
            <a:endParaRPr lang="en-GB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en-GB" b="1" i="0" dirty="0">
                <a:solidFill>
                  <a:srgbClr val="D1D5DB"/>
                </a:solidFill>
                <a:effectLst/>
                <a:latin typeface="Söhne"/>
              </a:rPr>
              <a:t>Planning &amp; Investment</a:t>
            </a:r>
            <a:r>
              <a:rPr lang="en-GB" b="0" i="0" dirty="0">
                <a:solidFill>
                  <a:srgbClr val="D1D5DB"/>
                </a:solidFill>
                <a:effectLst/>
                <a:latin typeface="Söhne"/>
              </a:rPr>
              <a:t>: </a:t>
            </a:r>
          </a:p>
          <a:p>
            <a:pPr algn="l">
              <a:buFont typeface="+mj-lt"/>
              <a:buAutoNum type="arabicPeriod"/>
            </a:pPr>
            <a:r>
              <a:rPr lang="en-GB" b="1" i="0" dirty="0">
                <a:solidFill>
                  <a:srgbClr val="D1D5DB"/>
                </a:solidFill>
                <a:effectLst/>
                <a:latin typeface="Söhne"/>
              </a:rPr>
              <a:t>Timetable Creation</a:t>
            </a:r>
            <a:r>
              <a:rPr lang="en-GB" b="0" i="0" dirty="0">
                <a:solidFill>
                  <a:srgbClr val="D1D5DB"/>
                </a:solidFill>
                <a:effectLst/>
                <a:latin typeface="Söhne"/>
              </a:rPr>
              <a:t>:</a:t>
            </a:r>
          </a:p>
          <a:p>
            <a:pPr algn="l">
              <a:buFont typeface="+mj-lt"/>
              <a:buAutoNum type="arabicPeriod"/>
            </a:pPr>
            <a:r>
              <a:rPr lang="en-GB" b="1" i="0" dirty="0">
                <a:solidFill>
                  <a:srgbClr val="D1D5DB"/>
                </a:solidFill>
                <a:effectLst/>
                <a:latin typeface="Söhne"/>
              </a:rPr>
              <a:t>Pricing Decisions</a:t>
            </a:r>
            <a:r>
              <a:rPr lang="en-GB" b="0" i="0" dirty="0">
                <a:solidFill>
                  <a:srgbClr val="D1D5DB"/>
                </a:solidFill>
                <a:effectLst/>
                <a:latin typeface="Söhne"/>
              </a:rPr>
              <a:t>: </a:t>
            </a:r>
          </a:p>
          <a:p>
            <a:pPr algn="l">
              <a:buFont typeface="+mj-lt"/>
              <a:buAutoNum type="arabicPeriod"/>
            </a:pPr>
            <a:r>
              <a:rPr lang="en-GB" b="1" i="0" dirty="0">
                <a:solidFill>
                  <a:srgbClr val="D1D5DB"/>
                </a:solidFill>
                <a:effectLst/>
                <a:latin typeface="Söhne"/>
              </a:rPr>
              <a:t>Performance Metrics</a:t>
            </a:r>
            <a:r>
              <a:rPr lang="en-GB" b="0" i="0" dirty="0">
                <a:solidFill>
                  <a:srgbClr val="D1D5DB"/>
                </a:solidFill>
                <a:effectLst/>
                <a:latin typeface="Söhne"/>
              </a:rPr>
              <a:t>:</a:t>
            </a:r>
          </a:p>
          <a:p>
            <a:pPr algn="l">
              <a:buFont typeface="+mj-lt"/>
              <a:buAutoNum type="arabicPeriod"/>
            </a:pPr>
            <a:r>
              <a:rPr lang="en-GB" b="1" i="0" dirty="0">
                <a:solidFill>
                  <a:srgbClr val="D1D5DB"/>
                </a:solidFill>
                <a:effectLst/>
                <a:latin typeface="Söhne"/>
              </a:rPr>
              <a:t>Safety</a:t>
            </a:r>
            <a:r>
              <a:rPr lang="en-GB" b="0" i="0" dirty="0">
                <a:solidFill>
                  <a:srgbClr val="D1D5DB"/>
                </a:solidFill>
                <a:effectLst/>
                <a:latin typeface="Söhne"/>
              </a:rPr>
              <a:t>: </a:t>
            </a:r>
          </a:p>
          <a:p>
            <a:pPr algn="l">
              <a:buFont typeface="+mj-lt"/>
              <a:buAutoNum type="arabicPeriod"/>
            </a:pPr>
            <a:r>
              <a:rPr lang="en-GB" b="1" i="0" dirty="0">
                <a:solidFill>
                  <a:srgbClr val="D1D5DB"/>
                </a:solidFill>
                <a:effectLst/>
                <a:latin typeface="Söhne"/>
              </a:rPr>
              <a:t>Customer Satisfaction</a:t>
            </a:r>
            <a:r>
              <a:rPr lang="en-GB" b="0" i="0" dirty="0">
                <a:solidFill>
                  <a:srgbClr val="D1D5DB"/>
                </a:solidFill>
                <a:effectLst/>
                <a:latin typeface="Söhne"/>
              </a:rPr>
              <a:t>:</a:t>
            </a:r>
          </a:p>
          <a:p>
            <a:pPr algn="l">
              <a:buFont typeface="+mj-lt"/>
              <a:buAutoNum type="arabicPeriod"/>
            </a:pPr>
            <a:endParaRPr lang="en-GB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en-GB" b="0" i="0" dirty="0">
                <a:solidFill>
                  <a:srgbClr val="D1D5DB"/>
                </a:solidFill>
                <a:effectLst/>
                <a:latin typeface="Söhne"/>
              </a:rPr>
              <a:t>Literature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Logical Infrastructure linked to Timetable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Standard Approach UIC406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Simulation over topological models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Rare use of empirical data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No validation of real world predictions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Many variations of methods and ways to optimize</a:t>
            </a:r>
          </a:p>
          <a:p>
            <a:pPr algn="l">
              <a:buFont typeface="+mj-lt"/>
              <a:buAutoNum type="arabicPeriod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76A64A-05E3-41D4-90B7-145895DDF8CF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068009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76A64A-05E3-41D4-90B7-145895DDF8CF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087567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76A64A-05E3-41D4-90B7-145895DDF8CF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09917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 dirty="0" err="1">
                <a:solidFill>
                  <a:srgbClr val="333333"/>
                </a:solidFill>
                <a:effectLst/>
                <a:latin typeface="-apple-system"/>
              </a:rPr>
              <a:t>Landex</a:t>
            </a:r>
            <a:r>
              <a:rPr lang="en-GB" b="0" i="0" dirty="0">
                <a:solidFill>
                  <a:srgbClr val="333333"/>
                </a:solidFill>
                <a:effectLst/>
                <a:latin typeface="-apple-system"/>
              </a:rPr>
              <a:t>, A. Evaluation of Railway Networks with Single Track Operation Using the UIC 406 Capacity Method. </a:t>
            </a:r>
            <a:r>
              <a:rPr lang="en-GB" b="0" i="1" dirty="0" err="1">
                <a:solidFill>
                  <a:srgbClr val="333333"/>
                </a:solidFill>
                <a:effectLst/>
                <a:latin typeface="-apple-system"/>
              </a:rPr>
              <a:t>Netw</a:t>
            </a:r>
            <a:r>
              <a:rPr lang="en-GB" b="0" i="1" dirty="0">
                <a:solidFill>
                  <a:srgbClr val="333333"/>
                </a:solidFill>
                <a:effectLst/>
                <a:latin typeface="-apple-system"/>
              </a:rPr>
              <a:t> Spat Econ</a:t>
            </a:r>
            <a:r>
              <a:rPr lang="en-GB" b="0" i="0" dirty="0">
                <a:solidFill>
                  <a:srgbClr val="333333"/>
                </a:solidFill>
                <a:effectLst/>
                <a:latin typeface="-apple-system"/>
              </a:rPr>
              <a:t> </a:t>
            </a:r>
            <a:r>
              <a:rPr lang="en-GB" b="1" i="0" dirty="0">
                <a:solidFill>
                  <a:srgbClr val="333333"/>
                </a:solidFill>
                <a:effectLst/>
                <a:latin typeface="-apple-system"/>
              </a:rPr>
              <a:t>9</a:t>
            </a:r>
            <a:r>
              <a:rPr lang="en-GB" b="0" i="0" dirty="0">
                <a:solidFill>
                  <a:srgbClr val="333333"/>
                </a:solidFill>
                <a:effectLst/>
                <a:latin typeface="-apple-system"/>
              </a:rPr>
              <a:t>, 7–23 (2009). https://doi.org/10.1007/s11067-008-9090-7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76A64A-05E3-41D4-90B7-145895DDF8CF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02898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76A64A-05E3-41D4-90B7-145895DDF8CF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4663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76A64A-05E3-41D4-90B7-145895DDF8CF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744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76A64A-05E3-41D4-90B7-145895DDF8CF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17210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76A64A-05E3-41D4-90B7-145895DDF8CF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73007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76A64A-05E3-41D4-90B7-145895DDF8CF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38465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76A64A-05E3-41D4-90B7-145895DDF8CF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5214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48A87A34-81AB-432B-8DAE-1953F412C126}" type="datetimeFigureOut">
              <a:rPr lang="en-US" dirty="0"/>
              <a:t>9/8/2023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CC766A9-C372-BCC1-E3CA-FE9E99EF3564}"/>
              </a:ext>
            </a:extLst>
          </p:cNvPr>
          <p:cNvGrpSpPr/>
          <p:nvPr userDrawn="1"/>
        </p:nvGrpSpPr>
        <p:grpSpPr>
          <a:xfrm>
            <a:off x="86176" y="6526273"/>
            <a:ext cx="3420071" cy="331727"/>
            <a:chOff x="119513" y="6449209"/>
            <a:chExt cx="3420071" cy="331727"/>
          </a:xfrm>
        </p:grpSpPr>
        <p:pic>
          <p:nvPicPr>
            <p:cNvPr id="24" name="Picture 23" descr="A black and white logo&#10;&#10;Description automatically generated with low confidence">
              <a:extLst>
                <a:ext uri="{FF2B5EF4-FFF2-40B4-BE49-F238E27FC236}">
                  <a16:creationId xmlns:a16="http://schemas.microsoft.com/office/drawing/2014/main" id="{EB9703DF-AA9A-CBBD-9218-A222FA07009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l="50949"/>
            <a:stretch/>
          </p:blipFill>
          <p:spPr>
            <a:xfrm>
              <a:off x="1078568" y="6449209"/>
              <a:ext cx="871172" cy="331727"/>
            </a:xfrm>
            <a:prstGeom prst="rect">
              <a:avLst/>
            </a:prstGeom>
          </p:spPr>
        </p:pic>
        <p:pic>
          <p:nvPicPr>
            <p:cNvPr id="25" name="Picture 24" descr="A black and white logo&#10;&#10;Description automatically generated with low confidence">
              <a:extLst>
                <a:ext uri="{FF2B5EF4-FFF2-40B4-BE49-F238E27FC236}">
                  <a16:creationId xmlns:a16="http://schemas.microsoft.com/office/drawing/2014/main" id="{CEBFEDEB-6294-FDA3-CDAB-413ED550AD5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1942229" y="6476165"/>
              <a:ext cx="666813" cy="257913"/>
            </a:xfrm>
            <a:prstGeom prst="rect">
              <a:avLst/>
            </a:prstGeom>
          </p:spPr>
        </p:pic>
        <p:pic>
          <p:nvPicPr>
            <p:cNvPr id="26" name="Picture 2">
              <a:extLst>
                <a:ext uri="{FF2B5EF4-FFF2-40B4-BE49-F238E27FC236}">
                  <a16:creationId xmlns:a16="http://schemas.microsoft.com/office/drawing/2014/main" id="{A5658453-2865-01E5-72C9-2B9D22F0787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45568" y="6471228"/>
              <a:ext cx="894016" cy="262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2" descr="Newcastle University – Logos Download">
              <a:extLst>
                <a:ext uri="{FF2B5EF4-FFF2-40B4-BE49-F238E27FC236}">
                  <a16:creationId xmlns:a16="http://schemas.microsoft.com/office/drawing/2014/main" id="{9D2484A6-3851-E0A0-4F65-C2C5C08343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9513" y="6470277"/>
              <a:ext cx="950104" cy="2696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E609EC6-8F29-1466-1439-06F32763D035}"/>
              </a:ext>
            </a:extLst>
          </p:cNvPr>
          <p:cNvGrpSpPr/>
          <p:nvPr userDrawn="1"/>
        </p:nvGrpSpPr>
        <p:grpSpPr>
          <a:xfrm>
            <a:off x="86176" y="6526273"/>
            <a:ext cx="3420071" cy="331727"/>
            <a:chOff x="119513" y="6449209"/>
            <a:chExt cx="3420071" cy="331727"/>
          </a:xfrm>
        </p:grpSpPr>
        <p:pic>
          <p:nvPicPr>
            <p:cNvPr id="9" name="Picture 8" descr="A black and white logo&#10;&#10;Description automatically generated with low confidence">
              <a:extLst>
                <a:ext uri="{FF2B5EF4-FFF2-40B4-BE49-F238E27FC236}">
                  <a16:creationId xmlns:a16="http://schemas.microsoft.com/office/drawing/2014/main" id="{A8423D49-57E7-EEE5-2EA9-4851BEF9E5C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l="50949"/>
            <a:stretch/>
          </p:blipFill>
          <p:spPr>
            <a:xfrm>
              <a:off x="1078568" y="6449209"/>
              <a:ext cx="871172" cy="331727"/>
            </a:xfrm>
            <a:prstGeom prst="rect">
              <a:avLst/>
            </a:prstGeom>
          </p:spPr>
        </p:pic>
        <p:pic>
          <p:nvPicPr>
            <p:cNvPr id="10" name="Picture 9" descr="A black and white logo&#10;&#10;Description automatically generated with low confidence">
              <a:extLst>
                <a:ext uri="{FF2B5EF4-FFF2-40B4-BE49-F238E27FC236}">
                  <a16:creationId xmlns:a16="http://schemas.microsoft.com/office/drawing/2014/main" id="{FAF2A16D-06D8-F435-62F5-AE42796D3DF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1942229" y="6476165"/>
              <a:ext cx="666813" cy="257913"/>
            </a:xfrm>
            <a:prstGeom prst="rect">
              <a:avLst/>
            </a:prstGeom>
          </p:spPr>
        </p:pic>
        <p:pic>
          <p:nvPicPr>
            <p:cNvPr id="16" name="Picture 2">
              <a:extLst>
                <a:ext uri="{FF2B5EF4-FFF2-40B4-BE49-F238E27FC236}">
                  <a16:creationId xmlns:a16="http://schemas.microsoft.com/office/drawing/2014/main" id="{9F98F690-BE51-E5AD-42BD-840196B1F3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45568" y="6471228"/>
              <a:ext cx="894016" cy="262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2" descr="Newcastle University – Logos Download">
              <a:extLst>
                <a:ext uri="{FF2B5EF4-FFF2-40B4-BE49-F238E27FC236}">
                  <a16:creationId xmlns:a16="http://schemas.microsoft.com/office/drawing/2014/main" id="{0C38C745-2D02-D80A-CBF9-B729BEB387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9513" y="6470277"/>
              <a:ext cx="950104" cy="2696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9/8/2023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E03A8D6-7034-F0DB-1716-4B7A9DE5D65A}"/>
              </a:ext>
            </a:extLst>
          </p:cNvPr>
          <p:cNvGrpSpPr/>
          <p:nvPr userDrawn="1"/>
        </p:nvGrpSpPr>
        <p:grpSpPr>
          <a:xfrm>
            <a:off x="86176" y="6526273"/>
            <a:ext cx="3420071" cy="331727"/>
            <a:chOff x="119513" y="6449209"/>
            <a:chExt cx="3420071" cy="331727"/>
          </a:xfrm>
        </p:grpSpPr>
        <p:pic>
          <p:nvPicPr>
            <p:cNvPr id="9" name="Picture 8" descr="A black and white logo&#10;&#10;Description automatically generated with low confidence">
              <a:extLst>
                <a:ext uri="{FF2B5EF4-FFF2-40B4-BE49-F238E27FC236}">
                  <a16:creationId xmlns:a16="http://schemas.microsoft.com/office/drawing/2014/main" id="{AE610476-CB1D-3C86-5D6C-41DCAFB34A3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l="50949"/>
            <a:stretch/>
          </p:blipFill>
          <p:spPr>
            <a:xfrm>
              <a:off x="1078568" y="6449209"/>
              <a:ext cx="871172" cy="331727"/>
            </a:xfrm>
            <a:prstGeom prst="rect">
              <a:avLst/>
            </a:prstGeom>
          </p:spPr>
        </p:pic>
        <p:pic>
          <p:nvPicPr>
            <p:cNvPr id="10" name="Picture 9" descr="A black and white logo&#10;&#10;Description automatically generated with low confidence">
              <a:extLst>
                <a:ext uri="{FF2B5EF4-FFF2-40B4-BE49-F238E27FC236}">
                  <a16:creationId xmlns:a16="http://schemas.microsoft.com/office/drawing/2014/main" id="{85B1A9FD-A2BB-1B36-0E7F-CB7FEB4DF75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1942229" y="6476165"/>
              <a:ext cx="666813" cy="257913"/>
            </a:xfrm>
            <a:prstGeom prst="rect">
              <a:avLst/>
            </a:prstGeom>
          </p:spPr>
        </p:pic>
        <p:pic>
          <p:nvPicPr>
            <p:cNvPr id="16" name="Picture 2">
              <a:extLst>
                <a:ext uri="{FF2B5EF4-FFF2-40B4-BE49-F238E27FC236}">
                  <a16:creationId xmlns:a16="http://schemas.microsoft.com/office/drawing/2014/main" id="{92BF0CF1-426E-75B0-F694-0B1B2383595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45568" y="6471228"/>
              <a:ext cx="894016" cy="262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2" descr="Newcastle University – Logos Download">
              <a:extLst>
                <a:ext uri="{FF2B5EF4-FFF2-40B4-BE49-F238E27FC236}">
                  <a16:creationId xmlns:a16="http://schemas.microsoft.com/office/drawing/2014/main" id="{B591274E-CE3F-9F5D-A136-F79C430C2C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9513" y="6470277"/>
              <a:ext cx="950104" cy="2696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9/8/2023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E813062-07BB-EE4E-642B-A27C2B3D5429}"/>
              </a:ext>
            </a:extLst>
          </p:cNvPr>
          <p:cNvGrpSpPr/>
          <p:nvPr userDrawn="1"/>
        </p:nvGrpSpPr>
        <p:grpSpPr>
          <a:xfrm>
            <a:off x="86176" y="6526273"/>
            <a:ext cx="3420071" cy="331727"/>
            <a:chOff x="119513" y="6449209"/>
            <a:chExt cx="3420071" cy="331727"/>
          </a:xfrm>
        </p:grpSpPr>
        <p:pic>
          <p:nvPicPr>
            <p:cNvPr id="8" name="Picture 7" descr="A black and white logo&#10;&#10;Description automatically generated with low confidence">
              <a:extLst>
                <a:ext uri="{FF2B5EF4-FFF2-40B4-BE49-F238E27FC236}">
                  <a16:creationId xmlns:a16="http://schemas.microsoft.com/office/drawing/2014/main" id="{A74DF9C7-A75C-FD04-B6D0-9824F38BDF9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l="50949"/>
            <a:stretch/>
          </p:blipFill>
          <p:spPr>
            <a:xfrm>
              <a:off x="1078568" y="6449209"/>
              <a:ext cx="871172" cy="331727"/>
            </a:xfrm>
            <a:prstGeom prst="rect">
              <a:avLst/>
            </a:prstGeom>
          </p:spPr>
        </p:pic>
        <p:pic>
          <p:nvPicPr>
            <p:cNvPr id="11" name="Picture 10" descr="A black and white logo&#10;&#10;Description automatically generated with low confidence">
              <a:extLst>
                <a:ext uri="{FF2B5EF4-FFF2-40B4-BE49-F238E27FC236}">
                  <a16:creationId xmlns:a16="http://schemas.microsoft.com/office/drawing/2014/main" id="{A3438B61-89CF-B899-1E59-DDF4A101D26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1942229" y="6476165"/>
              <a:ext cx="666813" cy="257913"/>
            </a:xfrm>
            <a:prstGeom prst="rect">
              <a:avLst/>
            </a:prstGeom>
          </p:spPr>
        </p:pic>
        <p:pic>
          <p:nvPicPr>
            <p:cNvPr id="19" name="Picture 2">
              <a:extLst>
                <a:ext uri="{FF2B5EF4-FFF2-40B4-BE49-F238E27FC236}">
                  <a16:creationId xmlns:a16="http://schemas.microsoft.com/office/drawing/2014/main" id="{E2C9C487-C2DD-D0F4-5580-C0CD452131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45568" y="6471228"/>
              <a:ext cx="894016" cy="262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2" descr="Newcastle University – Logos Download">
              <a:extLst>
                <a:ext uri="{FF2B5EF4-FFF2-40B4-BE49-F238E27FC236}">
                  <a16:creationId xmlns:a16="http://schemas.microsoft.com/office/drawing/2014/main" id="{83221EAE-7DA3-07F7-49E0-FCDBF538F6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9513" y="6470277"/>
              <a:ext cx="950104" cy="2696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9/8/2023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B7554C8-60E2-020A-F88F-0947E8A6276D}"/>
              </a:ext>
            </a:extLst>
          </p:cNvPr>
          <p:cNvGrpSpPr/>
          <p:nvPr userDrawn="1"/>
        </p:nvGrpSpPr>
        <p:grpSpPr>
          <a:xfrm>
            <a:off x="86176" y="6526273"/>
            <a:ext cx="3420071" cy="331727"/>
            <a:chOff x="119513" y="6449209"/>
            <a:chExt cx="3420071" cy="331727"/>
          </a:xfrm>
        </p:grpSpPr>
        <p:pic>
          <p:nvPicPr>
            <p:cNvPr id="8" name="Picture 7" descr="A black and white logo&#10;&#10;Description automatically generated with low confidence">
              <a:extLst>
                <a:ext uri="{FF2B5EF4-FFF2-40B4-BE49-F238E27FC236}">
                  <a16:creationId xmlns:a16="http://schemas.microsoft.com/office/drawing/2014/main" id="{31698A4F-FD71-46DB-D6E3-603123F5198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l="50949"/>
            <a:stretch/>
          </p:blipFill>
          <p:spPr>
            <a:xfrm>
              <a:off x="1078568" y="6449209"/>
              <a:ext cx="871172" cy="331727"/>
            </a:xfrm>
            <a:prstGeom prst="rect">
              <a:avLst/>
            </a:prstGeom>
          </p:spPr>
        </p:pic>
        <p:pic>
          <p:nvPicPr>
            <p:cNvPr id="10" name="Picture 9" descr="A black and white logo&#10;&#10;Description automatically generated with low confidence">
              <a:extLst>
                <a:ext uri="{FF2B5EF4-FFF2-40B4-BE49-F238E27FC236}">
                  <a16:creationId xmlns:a16="http://schemas.microsoft.com/office/drawing/2014/main" id="{48B60556-4B26-DA25-8CFA-2EB8167D757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1942229" y="6476165"/>
              <a:ext cx="666813" cy="257913"/>
            </a:xfrm>
            <a:prstGeom prst="rect">
              <a:avLst/>
            </a:prstGeom>
          </p:spPr>
        </p:pic>
        <p:pic>
          <p:nvPicPr>
            <p:cNvPr id="16" name="Picture 2">
              <a:extLst>
                <a:ext uri="{FF2B5EF4-FFF2-40B4-BE49-F238E27FC236}">
                  <a16:creationId xmlns:a16="http://schemas.microsoft.com/office/drawing/2014/main" id="{4D5784D4-57BC-166F-2D92-707964A18C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45568" y="6471228"/>
              <a:ext cx="894016" cy="262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2" descr="Newcastle University – Logos Download">
              <a:extLst>
                <a:ext uri="{FF2B5EF4-FFF2-40B4-BE49-F238E27FC236}">
                  <a16:creationId xmlns:a16="http://schemas.microsoft.com/office/drawing/2014/main" id="{ADF92F02-3D9A-E8FA-A872-8FBB632C50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9513" y="6470277"/>
              <a:ext cx="950104" cy="2696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08EDAD0-4A46-F588-FFDB-3D3B3C6B8B99}"/>
              </a:ext>
            </a:extLst>
          </p:cNvPr>
          <p:cNvGrpSpPr/>
          <p:nvPr userDrawn="1"/>
        </p:nvGrpSpPr>
        <p:grpSpPr>
          <a:xfrm>
            <a:off x="86176" y="6526273"/>
            <a:ext cx="3420071" cy="331727"/>
            <a:chOff x="119513" y="6449209"/>
            <a:chExt cx="3420071" cy="331727"/>
          </a:xfrm>
        </p:grpSpPr>
        <p:pic>
          <p:nvPicPr>
            <p:cNvPr id="6" name="Picture 5" descr="A black and white logo&#10;&#10;Description automatically generated with low confidence">
              <a:extLst>
                <a:ext uri="{FF2B5EF4-FFF2-40B4-BE49-F238E27FC236}">
                  <a16:creationId xmlns:a16="http://schemas.microsoft.com/office/drawing/2014/main" id="{9B085AD9-DD90-633E-7DA6-7F9310BE9CC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l="50949"/>
            <a:stretch/>
          </p:blipFill>
          <p:spPr>
            <a:xfrm>
              <a:off x="1078568" y="6449209"/>
              <a:ext cx="871172" cy="331727"/>
            </a:xfrm>
            <a:prstGeom prst="rect">
              <a:avLst/>
            </a:prstGeom>
          </p:spPr>
        </p:pic>
        <p:pic>
          <p:nvPicPr>
            <p:cNvPr id="13" name="Picture 12" descr="A black and white logo&#10;&#10;Description automatically generated with low confidence">
              <a:extLst>
                <a:ext uri="{FF2B5EF4-FFF2-40B4-BE49-F238E27FC236}">
                  <a16:creationId xmlns:a16="http://schemas.microsoft.com/office/drawing/2014/main" id="{463CEF62-4D33-6EFD-02C2-FF86344795A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1942229" y="6476165"/>
              <a:ext cx="666813" cy="257913"/>
            </a:xfrm>
            <a:prstGeom prst="rect">
              <a:avLst/>
            </a:prstGeom>
          </p:spPr>
        </p:pic>
        <p:pic>
          <p:nvPicPr>
            <p:cNvPr id="20" name="Picture 2">
              <a:extLst>
                <a:ext uri="{FF2B5EF4-FFF2-40B4-BE49-F238E27FC236}">
                  <a16:creationId xmlns:a16="http://schemas.microsoft.com/office/drawing/2014/main" id="{7C9459A1-9DB3-77AC-86D2-3CF943C0928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45568" y="6471228"/>
              <a:ext cx="894016" cy="262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2" descr="Newcastle University – Logos Download">
              <a:extLst>
                <a:ext uri="{FF2B5EF4-FFF2-40B4-BE49-F238E27FC236}">
                  <a16:creationId xmlns:a16="http://schemas.microsoft.com/office/drawing/2014/main" id="{6C5A895A-4B31-DC5C-5093-6D46C02EA1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9513" y="6470277"/>
              <a:ext cx="950104" cy="2696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40C930B-FD2F-0332-5876-C29B5186C2EC}"/>
              </a:ext>
            </a:extLst>
          </p:cNvPr>
          <p:cNvGrpSpPr/>
          <p:nvPr userDrawn="1"/>
        </p:nvGrpSpPr>
        <p:grpSpPr>
          <a:xfrm>
            <a:off x="86176" y="6526273"/>
            <a:ext cx="3420071" cy="331727"/>
            <a:chOff x="119513" y="6449209"/>
            <a:chExt cx="3420071" cy="331727"/>
          </a:xfrm>
        </p:grpSpPr>
        <p:pic>
          <p:nvPicPr>
            <p:cNvPr id="6" name="Picture 5" descr="A black and white logo&#10;&#10;Description automatically generated with low confidence">
              <a:extLst>
                <a:ext uri="{FF2B5EF4-FFF2-40B4-BE49-F238E27FC236}">
                  <a16:creationId xmlns:a16="http://schemas.microsoft.com/office/drawing/2014/main" id="{3FA1408E-1D26-1C0B-1331-4207CE738EA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l="50949"/>
            <a:stretch/>
          </p:blipFill>
          <p:spPr>
            <a:xfrm>
              <a:off x="1078568" y="6449209"/>
              <a:ext cx="871172" cy="331727"/>
            </a:xfrm>
            <a:prstGeom prst="rect">
              <a:avLst/>
            </a:prstGeom>
          </p:spPr>
        </p:pic>
        <p:pic>
          <p:nvPicPr>
            <p:cNvPr id="7" name="Picture 6" descr="A black and white logo&#10;&#10;Description automatically generated with low confidence">
              <a:extLst>
                <a:ext uri="{FF2B5EF4-FFF2-40B4-BE49-F238E27FC236}">
                  <a16:creationId xmlns:a16="http://schemas.microsoft.com/office/drawing/2014/main" id="{429CA296-195A-4315-AFA2-87B058EADBF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1942229" y="6476165"/>
              <a:ext cx="666813" cy="257913"/>
            </a:xfrm>
            <a:prstGeom prst="rect">
              <a:avLst/>
            </a:prstGeom>
          </p:spPr>
        </p:pic>
        <p:pic>
          <p:nvPicPr>
            <p:cNvPr id="13" name="Picture 2">
              <a:extLst>
                <a:ext uri="{FF2B5EF4-FFF2-40B4-BE49-F238E27FC236}">
                  <a16:creationId xmlns:a16="http://schemas.microsoft.com/office/drawing/2014/main" id="{41DC663D-79A7-FAD7-BE3D-36C62A5522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45568" y="6471228"/>
              <a:ext cx="894016" cy="262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2" descr="Newcastle University – Logos Download">
              <a:extLst>
                <a:ext uri="{FF2B5EF4-FFF2-40B4-BE49-F238E27FC236}">
                  <a16:creationId xmlns:a16="http://schemas.microsoft.com/office/drawing/2014/main" id="{CCB1DF2E-D44A-54A1-DA51-5400B01679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9513" y="6470277"/>
              <a:ext cx="950104" cy="2696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61D8F29-C822-8178-9F99-9533C6A9E9F9}"/>
              </a:ext>
            </a:extLst>
          </p:cNvPr>
          <p:cNvGrpSpPr/>
          <p:nvPr userDrawn="1"/>
        </p:nvGrpSpPr>
        <p:grpSpPr>
          <a:xfrm>
            <a:off x="86176" y="6526273"/>
            <a:ext cx="3420071" cy="331727"/>
            <a:chOff x="119513" y="6449209"/>
            <a:chExt cx="3420071" cy="331727"/>
          </a:xfrm>
        </p:grpSpPr>
        <p:pic>
          <p:nvPicPr>
            <p:cNvPr id="8" name="Picture 7" descr="A black and white logo&#10;&#10;Description automatically generated with low confidence">
              <a:extLst>
                <a:ext uri="{FF2B5EF4-FFF2-40B4-BE49-F238E27FC236}">
                  <a16:creationId xmlns:a16="http://schemas.microsoft.com/office/drawing/2014/main" id="{06F909AB-6784-BB15-B00E-5374BB10725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l="50949"/>
            <a:stretch/>
          </p:blipFill>
          <p:spPr>
            <a:xfrm>
              <a:off x="1078568" y="6449209"/>
              <a:ext cx="871172" cy="331727"/>
            </a:xfrm>
            <a:prstGeom prst="rect">
              <a:avLst/>
            </a:prstGeom>
          </p:spPr>
        </p:pic>
        <p:pic>
          <p:nvPicPr>
            <p:cNvPr id="9" name="Picture 8" descr="A black and white logo&#10;&#10;Description automatically generated with low confidence">
              <a:extLst>
                <a:ext uri="{FF2B5EF4-FFF2-40B4-BE49-F238E27FC236}">
                  <a16:creationId xmlns:a16="http://schemas.microsoft.com/office/drawing/2014/main" id="{727C9E66-4AE8-9DBC-E181-1C1D534CF5A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1942229" y="6476165"/>
              <a:ext cx="666813" cy="257913"/>
            </a:xfrm>
            <a:prstGeom prst="rect">
              <a:avLst/>
            </a:prstGeom>
          </p:spPr>
        </p:pic>
        <p:pic>
          <p:nvPicPr>
            <p:cNvPr id="15" name="Picture 2">
              <a:extLst>
                <a:ext uri="{FF2B5EF4-FFF2-40B4-BE49-F238E27FC236}">
                  <a16:creationId xmlns:a16="http://schemas.microsoft.com/office/drawing/2014/main" id="{E1A15147-EC07-1150-34C7-EFB0600B1EF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45568" y="6471228"/>
              <a:ext cx="894016" cy="262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2" descr="Newcastle University – Logos Download">
              <a:extLst>
                <a:ext uri="{FF2B5EF4-FFF2-40B4-BE49-F238E27FC236}">
                  <a16:creationId xmlns:a16="http://schemas.microsoft.com/office/drawing/2014/main" id="{48C01E0E-BECD-8F36-E126-2CE141E9BA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9513" y="6470277"/>
              <a:ext cx="950104" cy="2696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9/8/2023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2817862-64F7-BEE3-AF52-8D61A1432F80}"/>
              </a:ext>
            </a:extLst>
          </p:cNvPr>
          <p:cNvGrpSpPr/>
          <p:nvPr userDrawn="1"/>
        </p:nvGrpSpPr>
        <p:grpSpPr>
          <a:xfrm>
            <a:off x="86176" y="6526273"/>
            <a:ext cx="3420071" cy="331727"/>
            <a:chOff x="119513" y="6449209"/>
            <a:chExt cx="3420071" cy="331727"/>
          </a:xfrm>
        </p:grpSpPr>
        <p:pic>
          <p:nvPicPr>
            <p:cNvPr id="9" name="Picture 8" descr="A black and white logo&#10;&#10;Description automatically generated with low confidence">
              <a:extLst>
                <a:ext uri="{FF2B5EF4-FFF2-40B4-BE49-F238E27FC236}">
                  <a16:creationId xmlns:a16="http://schemas.microsoft.com/office/drawing/2014/main" id="{53B050F0-0049-65E5-31AF-C48EE06D40A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l="50949"/>
            <a:stretch/>
          </p:blipFill>
          <p:spPr>
            <a:xfrm>
              <a:off x="1078568" y="6449209"/>
              <a:ext cx="871172" cy="331727"/>
            </a:xfrm>
            <a:prstGeom prst="rect">
              <a:avLst/>
            </a:prstGeom>
          </p:spPr>
        </p:pic>
        <p:pic>
          <p:nvPicPr>
            <p:cNvPr id="10" name="Picture 9" descr="A black and white logo&#10;&#10;Description automatically generated with low confidence">
              <a:extLst>
                <a:ext uri="{FF2B5EF4-FFF2-40B4-BE49-F238E27FC236}">
                  <a16:creationId xmlns:a16="http://schemas.microsoft.com/office/drawing/2014/main" id="{9ACC8838-92D8-D311-913D-840505AFEFA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1942229" y="6476165"/>
              <a:ext cx="666813" cy="257913"/>
            </a:xfrm>
            <a:prstGeom prst="rect">
              <a:avLst/>
            </a:prstGeom>
          </p:spPr>
        </p:pic>
        <p:pic>
          <p:nvPicPr>
            <p:cNvPr id="16" name="Picture 2">
              <a:extLst>
                <a:ext uri="{FF2B5EF4-FFF2-40B4-BE49-F238E27FC236}">
                  <a16:creationId xmlns:a16="http://schemas.microsoft.com/office/drawing/2014/main" id="{EE87A1B6-E1BB-7647-0050-E862A55655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45568" y="6471228"/>
              <a:ext cx="894016" cy="262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2" descr="Newcastle University – Logos Download">
              <a:extLst>
                <a:ext uri="{FF2B5EF4-FFF2-40B4-BE49-F238E27FC236}">
                  <a16:creationId xmlns:a16="http://schemas.microsoft.com/office/drawing/2014/main" id="{81DA3211-5F8A-3960-5E82-5086133C720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9513" y="6470277"/>
              <a:ext cx="950104" cy="2696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1312CAA-C652-D5DA-82D6-69EAF9D1F078}"/>
              </a:ext>
            </a:extLst>
          </p:cNvPr>
          <p:cNvGrpSpPr/>
          <p:nvPr userDrawn="1"/>
        </p:nvGrpSpPr>
        <p:grpSpPr>
          <a:xfrm>
            <a:off x="86176" y="6526273"/>
            <a:ext cx="3420071" cy="331727"/>
            <a:chOff x="119513" y="6449209"/>
            <a:chExt cx="3420071" cy="331727"/>
          </a:xfrm>
        </p:grpSpPr>
        <p:pic>
          <p:nvPicPr>
            <p:cNvPr id="13" name="Picture 12" descr="A black and white logo&#10;&#10;Description automatically generated with low confidence">
              <a:extLst>
                <a:ext uri="{FF2B5EF4-FFF2-40B4-BE49-F238E27FC236}">
                  <a16:creationId xmlns:a16="http://schemas.microsoft.com/office/drawing/2014/main" id="{A1825ABF-D987-0BD5-D20D-10031891898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l="50949"/>
            <a:stretch/>
          </p:blipFill>
          <p:spPr>
            <a:xfrm>
              <a:off x="1078568" y="6449209"/>
              <a:ext cx="871172" cy="331727"/>
            </a:xfrm>
            <a:prstGeom prst="rect">
              <a:avLst/>
            </a:prstGeom>
          </p:spPr>
        </p:pic>
        <p:pic>
          <p:nvPicPr>
            <p:cNvPr id="14" name="Picture 13" descr="A black and white logo&#10;&#10;Description automatically generated with low confidence">
              <a:extLst>
                <a:ext uri="{FF2B5EF4-FFF2-40B4-BE49-F238E27FC236}">
                  <a16:creationId xmlns:a16="http://schemas.microsoft.com/office/drawing/2014/main" id="{A0DECB2A-F19C-230E-B07A-17CE4F9D035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1942229" y="6476165"/>
              <a:ext cx="666813" cy="257913"/>
            </a:xfrm>
            <a:prstGeom prst="rect">
              <a:avLst/>
            </a:prstGeom>
          </p:spPr>
        </p:pic>
        <p:pic>
          <p:nvPicPr>
            <p:cNvPr id="20" name="Picture 2">
              <a:extLst>
                <a:ext uri="{FF2B5EF4-FFF2-40B4-BE49-F238E27FC236}">
                  <a16:creationId xmlns:a16="http://schemas.microsoft.com/office/drawing/2014/main" id="{69DC27AA-7D32-3B68-117B-BABEB72691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45568" y="6471228"/>
              <a:ext cx="894016" cy="262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2" descr="Newcastle University – Logos Download">
              <a:extLst>
                <a:ext uri="{FF2B5EF4-FFF2-40B4-BE49-F238E27FC236}">
                  <a16:creationId xmlns:a16="http://schemas.microsoft.com/office/drawing/2014/main" id="{47A8E6EA-FBEF-F09B-5C6A-F4CC91CE3E5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9513" y="6470277"/>
              <a:ext cx="950104" cy="2696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9/8/2023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EB72BA4-9B3F-8ED0-0D1D-CCA406EE4A9A}"/>
              </a:ext>
            </a:extLst>
          </p:cNvPr>
          <p:cNvGrpSpPr/>
          <p:nvPr userDrawn="1"/>
        </p:nvGrpSpPr>
        <p:grpSpPr>
          <a:xfrm>
            <a:off x="86176" y="6526273"/>
            <a:ext cx="3420071" cy="331727"/>
            <a:chOff x="119513" y="6449209"/>
            <a:chExt cx="3420071" cy="331727"/>
          </a:xfrm>
        </p:grpSpPr>
        <p:pic>
          <p:nvPicPr>
            <p:cNvPr id="19" name="Picture 18" descr="A black and white logo&#10;&#10;Description automatically generated with low confidence">
              <a:extLst>
                <a:ext uri="{FF2B5EF4-FFF2-40B4-BE49-F238E27FC236}">
                  <a16:creationId xmlns:a16="http://schemas.microsoft.com/office/drawing/2014/main" id="{BD1CDF5E-0CC9-5556-0A5C-6DBC6BE218E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l="50949"/>
            <a:stretch/>
          </p:blipFill>
          <p:spPr>
            <a:xfrm>
              <a:off x="1078568" y="6449209"/>
              <a:ext cx="871172" cy="331727"/>
            </a:xfrm>
            <a:prstGeom prst="rect">
              <a:avLst/>
            </a:prstGeom>
          </p:spPr>
        </p:pic>
        <p:pic>
          <p:nvPicPr>
            <p:cNvPr id="20" name="Picture 19" descr="A black and white logo&#10;&#10;Description automatically generated with low confidence">
              <a:extLst>
                <a:ext uri="{FF2B5EF4-FFF2-40B4-BE49-F238E27FC236}">
                  <a16:creationId xmlns:a16="http://schemas.microsoft.com/office/drawing/2014/main" id="{DD073135-82C3-8EBC-334B-3834698B4FD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1942229" y="6476165"/>
              <a:ext cx="666813" cy="257913"/>
            </a:xfrm>
            <a:prstGeom prst="rect">
              <a:avLst/>
            </a:prstGeom>
          </p:spPr>
        </p:pic>
        <p:pic>
          <p:nvPicPr>
            <p:cNvPr id="21" name="Picture 2">
              <a:extLst>
                <a:ext uri="{FF2B5EF4-FFF2-40B4-BE49-F238E27FC236}">
                  <a16:creationId xmlns:a16="http://schemas.microsoft.com/office/drawing/2014/main" id="{2803A37F-3421-9065-851B-6CC196E75D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45568" y="6471228"/>
              <a:ext cx="894016" cy="262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2" descr="Newcastle University – Logos Download">
              <a:extLst>
                <a:ext uri="{FF2B5EF4-FFF2-40B4-BE49-F238E27FC236}">
                  <a16:creationId xmlns:a16="http://schemas.microsoft.com/office/drawing/2014/main" id="{B575AFFE-2553-2E46-F054-77C1082B04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9513" y="6470277"/>
              <a:ext cx="950104" cy="2696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BFAFC7D-E577-CDC3-1043-BE491C380A10}"/>
              </a:ext>
            </a:extLst>
          </p:cNvPr>
          <p:cNvGrpSpPr/>
          <p:nvPr userDrawn="1"/>
        </p:nvGrpSpPr>
        <p:grpSpPr>
          <a:xfrm>
            <a:off x="86176" y="6526273"/>
            <a:ext cx="3420071" cy="331727"/>
            <a:chOff x="119513" y="6449209"/>
            <a:chExt cx="3420071" cy="331727"/>
          </a:xfrm>
        </p:grpSpPr>
        <p:pic>
          <p:nvPicPr>
            <p:cNvPr id="19" name="Picture 18" descr="A black and white logo&#10;&#10;Description automatically generated with low confidence">
              <a:extLst>
                <a:ext uri="{FF2B5EF4-FFF2-40B4-BE49-F238E27FC236}">
                  <a16:creationId xmlns:a16="http://schemas.microsoft.com/office/drawing/2014/main" id="{0C1576A3-992B-81B3-61E8-53CE85A40264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l="50949"/>
            <a:stretch/>
          </p:blipFill>
          <p:spPr>
            <a:xfrm>
              <a:off x="1078568" y="6449209"/>
              <a:ext cx="871172" cy="331727"/>
            </a:xfrm>
            <a:prstGeom prst="rect">
              <a:avLst/>
            </a:prstGeom>
          </p:spPr>
        </p:pic>
        <p:pic>
          <p:nvPicPr>
            <p:cNvPr id="20" name="Picture 19" descr="A black and white logo&#10;&#10;Description automatically generated with low confidence">
              <a:extLst>
                <a:ext uri="{FF2B5EF4-FFF2-40B4-BE49-F238E27FC236}">
                  <a16:creationId xmlns:a16="http://schemas.microsoft.com/office/drawing/2014/main" id="{7B18E522-E074-F600-C25F-FA287B119DB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1942229" y="6476165"/>
              <a:ext cx="666813" cy="257913"/>
            </a:xfrm>
            <a:prstGeom prst="rect">
              <a:avLst/>
            </a:prstGeom>
          </p:spPr>
        </p:pic>
        <p:pic>
          <p:nvPicPr>
            <p:cNvPr id="21" name="Picture 2">
              <a:extLst>
                <a:ext uri="{FF2B5EF4-FFF2-40B4-BE49-F238E27FC236}">
                  <a16:creationId xmlns:a16="http://schemas.microsoft.com/office/drawing/2014/main" id="{A58ADA32-F2AA-4CD5-79BB-E1E96658D4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45568" y="6471228"/>
              <a:ext cx="894016" cy="262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2" descr="Newcastle University – Logos Download">
              <a:extLst>
                <a:ext uri="{FF2B5EF4-FFF2-40B4-BE49-F238E27FC236}">
                  <a16:creationId xmlns:a16="http://schemas.microsoft.com/office/drawing/2014/main" id="{E3BF9DBB-5D24-0A36-6D9A-E883E5AD2D5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9513" y="6470277"/>
              <a:ext cx="950104" cy="2696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A3FE1E0-8690-9688-EEF6-797F41DEB878}"/>
              </a:ext>
            </a:extLst>
          </p:cNvPr>
          <p:cNvGrpSpPr/>
          <p:nvPr userDrawn="1"/>
        </p:nvGrpSpPr>
        <p:grpSpPr>
          <a:xfrm>
            <a:off x="86176" y="6526273"/>
            <a:ext cx="3420071" cy="331727"/>
            <a:chOff x="119513" y="6449209"/>
            <a:chExt cx="3420071" cy="331727"/>
          </a:xfrm>
        </p:grpSpPr>
        <p:pic>
          <p:nvPicPr>
            <p:cNvPr id="19" name="Picture 18" descr="A black and white logo&#10;&#10;Description automatically generated with low confidence">
              <a:extLst>
                <a:ext uri="{FF2B5EF4-FFF2-40B4-BE49-F238E27FC236}">
                  <a16:creationId xmlns:a16="http://schemas.microsoft.com/office/drawing/2014/main" id="{8D20B083-7EA6-ABDF-B3A7-7AE77F2526F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l="50949"/>
            <a:stretch/>
          </p:blipFill>
          <p:spPr>
            <a:xfrm>
              <a:off x="1078568" y="6449209"/>
              <a:ext cx="871172" cy="331727"/>
            </a:xfrm>
            <a:prstGeom prst="rect">
              <a:avLst/>
            </a:prstGeom>
          </p:spPr>
        </p:pic>
        <p:pic>
          <p:nvPicPr>
            <p:cNvPr id="20" name="Picture 19" descr="A black and white logo&#10;&#10;Description automatically generated with low confidence">
              <a:extLst>
                <a:ext uri="{FF2B5EF4-FFF2-40B4-BE49-F238E27FC236}">
                  <a16:creationId xmlns:a16="http://schemas.microsoft.com/office/drawing/2014/main" id="{91CAE9E1-436E-D5F1-DDB9-AEFAAC96C2D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1942229" y="6476165"/>
              <a:ext cx="666813" cy="257913"/>
            </a:xfrm>
            <a:prstGeom prst="rect">
              <a:avLst/>
            </a:prstGeom>
          </p:spPr>
        </p:pic>
        <p:pic>
          <p:nvPicPr>
            <p:cNvPr id="21" name="Picture 2">
              <a:extLst>
                <a:ext uri="{FF2B5EF4-FFF2-40B4-BE49-F238E27FC236}">
                  <a16:creationId xmlns:a16="http://schemas.microsoft.com/office/drawing/2014/main" id="{231911D4-E16E-C5AF-0531-3B502C20C65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45568" y="6471228"/>
              <a:ext cx="894016" cy="262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2" descr="Newcastle University – Logos Download">
              <a:extLst>
                <a:ext uri="{FF2B5EF4-FFF2-40B4-BE49-F238E27FC236}">
                  <a16:creationId xmlns:a16="http://schemas.microsoft.com/office/drawing/2014/main" id="{880E3E48-8A87-441F-1936-6ED4E27C6DC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9513" y="6470277"/>
              <a:ext cx="950104" cy="2696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172BC2A-E5B6-384B-E396-A85067394B3F}"/>
              </a:ext>
            </a:extLst>
          </p:cNvPr>
          <p:cNvGrpSpPr/>
          <p:nvPr userDrawn="1"/>
        </p:nvGrpSpPr>
        <p:grpSpPr>
          <a:xfrm>
            <a:off x="86176" y="6526273"/>
            <a:ext cx="3420071" cy="331727"/>
            <a:chOff x="119513" y="6449209"/>
            <a:chExt cx="3420071" cy="331727"/>
          </a:xfrm>
        </p:grpSpPr>
        <p:pic>
          <p:nvPicPr>
            <p:cNvPr id="17" name="Picture 16" descr="A black and white logo&#10;&#10;Description automatically generated with low confidence">
              <a:extLst>
                <a:ext uri="{FF2B5EF4-FFF2-40B4-BE49-F238E27FC236}">
                  <a16:creationId xmlns:a16="http://schemas.microsoft.com/office/drawing/2014/main" id="{6A0CFC12-125F-7D2E-4377-B299FD5551A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l="50949"/>
            <a:stretch/>
          </p:blipFill>
          <p:spPr>
            <a:xfrm>
              <a:off x="1078568" y="6449209"/>
              <a:ext cx="871172" cy="331727"/>
            </a:xfrm>
            <a:prstGeom prst="rect">
              <a:avLst/>
            </a:prstGeom>
          </p:spPr>
        </p:pic>
        <p:pic>
          <p:nvPicPr>
            <p:cNvPr id="18" name="Picture 17" descr="A black and white logo&#10;&#10;Description automatically generated with low confidence">
              <a:extLst>
                <a:ext uri="{FF2B5EF4-FFF2-40B4-BE49-F238E27FC236}">
                  <a16:creationId xmlns:a16="http://schemas.microsoft.com/office/drawing/2014/main" id="{ABAB6745-FCEB-A8C2-3C02-56A3241FAED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1942229" y="6476165"/>
              <a:ext cx="666813" cy="257913"/>
            </a:xfrm>
            <a:prstGeom prst="rect">
              <a:avLst/>
            </a:prstGeom>
          </p:spPr>
        </p:pic>
        <p:pic>
          <p:nvPicPr>
            <p:cNvPr id="19" name="Picture 2">
              <a:extLst>
                <a:ext uri="{FF2B5EF4-FFF2-40B4-BE49-F238E27FC236}">
                  <a16:creationId xmlns:a16="http://schemas.microsoft.com/office/drawing/2014/main" id="{E022584A-5C85-DF8A-7EB8-E7D1F47077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45568" y="6471228"/>
              <a:ext cx="894016" cy="262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2" descr="Newcastle University – Logos Download">
              <a:extLst>
                <a:ext uri="{FF2B5EF4-FFF2-40B4-BE49-F238E27FC236}">
                  <a16:creationId xmlns:a16="http://schemas.microsoft.com/office/drawing/2014/main" id="{62174B77-8236-F531-6B44-0C89B1EB187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9513" y="6470277"/>
              <a:ext cx="950104" cy="2696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CFE80EB-FAF4-6D9A-48FA-8A4A1F62BB43}"/>
              </a:ext>
            </a:extLst>
          </p:cNvPr>
          <p:cNvGrpSpPr/>
          <p:nvPr userDrawn="1"/>
        </p:nvGrpSpPr>
        <p:grpSpPr>
          <a:xfrm>
            <a:off x="86176" y="6526273"/>
            <a:ext cx="3420071" cy="331727"/>
            <a:chOff x="119513" y="6449209"/>
            <a:chExt cx="3420071" cy="331727"/>
          </a:xfrm>
        </p:grpSpPr>
        <p:pic>
          <p:nvPicPr>
            <p:cNvPr id="16" name="Picture 15" descr="A black and white logo&#10;&#10;Description automatically generated with low confidence">
              <a:extLst>
                <a:ext uri="{FF2B5EF4-FFF2-40B4-BE49-F238E27FC236}">
                  <a16:creationId xmlns:a16="http://schemas.microsoft.com/office/drawing/2014/main" id="{FD3BB272-3486-328D-C766-7CB700F72F2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l="50949"/>
            <a:stretch/>
          </p:blipFill>
          <p:spPr>
            <a:xfrm>
              <a:off x="1078568" y="6449209"/>
              <a:ext cx="871172" cy="331727"/>
            </a:xfrm>
            <a:prstGeom prst="rect">
              <a:avLst/>
            </a:prstGeom>
          </p:spPr>
        </p:pic>
        <p:pic>
          <p:nvPicPr>
            <p:cNvPr id="17" name="Picture 16" descr="A black and white logo&#10;&#10;Description automatically generated with low confidence">
              <a:extLst>
                <a:ext uri="{FF2B5EF4-FFF2-40B4-BE49-F238E27FC236}">
                  <a16:creationId xmlns:a16="http://schemas.microsoft.com/office/drawing/2014/main" id="{7063ECD2-0A81-4BF6-245B-0E742C11D3A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1942229" y="6476165"/>
              <a:ext cx="666813" cy="257913"/>
            </a:xfrm>
            <a:prstGeom prst="rect">
              <a:avLst/>
            </a:prstGeom>
          </p:spPr>
        </p:pic>
        <p:pic>
          <p:nvPicPr>
            <p:cNvPr id="18" name="Picture 2">
              <a:extLst>
                <a:ext uri="{FF2B5EF4-FFF2-40B4-BE49-F238E27FC236}">
                  <a16:creationId xmlns:a16="http://schemas.microsoft.com/office/drawing/2014/main" id="{FA9F14E8-EF0C-179E-297B-7AEB56F23B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45568" y="6471228"/>
              <a:ext cx="894016" cy="262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2" descr="Newcastle University – Logos Download">
              <a:extLst>
                <a:ext uri="{FF2B5EF4-FFF2-40B4-BE49-F238E27FC236}">
                  <a16:creationId xmlns:a16="http://schemas.microsoft.com/office/drawing/2014/main" id="{15429BA2-FCF1-CCA9-F439-A53AD2CCD6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9513" y="6470277"/>
              <a:ext cx="950104" cy="2696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061932D-4380-4221-093B-C9C78C325106}"/>
              </a:ext>
            </a:extLst>
          </p:cNvPr>
          <p:cNvGrpSpPr/>
          <p:nvPr userDrawn="1"/>
        </p:nvGrpSpPr>
        <p:grpSpPr>
          <a:xfrm>
            <a:off x="86176" y="6526273"/>
            <a:ext cx="3420071" cy="331727"/>
            <a:chOff x="119513" y="6449209"/>
            <a:chExt cx="3420071" cy="331727"/>
          </a:xfrm>
        </p:grpSpPr>
        <p:pic>
          <p:nvPicPr>
            <p:cNvPr id="19" name="Picture 18" descr="A black and white logo&#10;&#10;Description automatically generated with low confidence">
              <a:extLst>
                <a:ext uri="{FF2B5EF4-FFF2-40B4-BE49-F238E27FC236}">
                  <a16:creationId xmlns:a16="http://schemas.microsoft.com/office/drawing/2014/main" id="{6F3AD414-BD1F-930B-0BBC-D370B388A02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l="50949"/>
            <a:stretch/>
          </p:blipFill>
          <p:spPr>
            <a:xfrm>
              <a:off x="1078568" y="6449209"/>
              <a:ext cx="871172" cy="331727"/>
            </a:xfrm>
            <a:prstGeom prst="rect">
              <a:avLst/>
            </a:prstGeom>
          </p:spPr>
        </p:pic>
        <p:pic>
          <p:nvPicPr>
            <p:cNvPr id="20" name="Picture 19" descr="A black and white logo&#10;&#10;Description automatically generated with low confidence">
              <a:extLst>
                <a:ext uri="{FF2B5EF4-FFF2-40B4-BE49-F238E27FC236}">
                  <a16:creationId xmlns:a16="http://schemas.microsoft.com/office/drawing/2014/main" id="{C09774DB-048B-1C75-4DA8-1734E7A2B51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1942229" y="6476165"/>
              <a:ext cx="666813" cy="257913"/>
            </a:xfrm>
            <a:prstGeom prst="rect">
              <a:avLst/>
            </a:prstGeom>
          </p:spPr>
        </p:pic>
        <p:pic>
          <p:nvPicPr>
            <p:cNvPr id="21" name="Picture 2">
              <a:extLst>
                <a:ext uri="{FF2B5EF4-FFF2-40B4-BE49-F238E27FC236}">
                  <a16:creationId xmlns:a16="http://schemas.microsoft.com/office/drawing/2014/main" id="{746435C6-C476-D92C-81D3-86B536DBB91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45568" y="6471228"/>
              <a:ext cx="894016" cy="262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2" descr="Newcastle University – Logos Download">
              <a:extLst>
                <a:ext uri="{FF2B5EF4-FFF2-40B4-BE49-F238E27FC236}">
                  <a16:creationId xmlns:a16="http://schemas.microsoft.com/office/drawing/2014/main" id="{F1AF617A-04BA-59AA-DA0B-296FFEDC79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9513" y="6470277"/>
              <a:ext cx="950104" cy="2696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A09C59F-D5D3-D5EE-8A97-ED46E6D3D05F}"/>
              </a:ext>
            </a:extLst>
          </p:cNvPr>
          <p:cNvGrpSpPr/>
          <p:nvPr userDrawn="1"/>
        </p:nvGrpSpPr>
        <p:grpSpPr>
          <a:xfrm>
            <a:off x="86176" y="6526273"/>
            <a:ext cx="3420071" cy="331727"/>
            <a:chOff x="119513" y="6449209"/>
            <a:chExt cx="3420071" cy="331727"/>
          </a:xfrm>
        </p:grpSpPr>
        <p:pic>
          <p:nvPicPr>
            <p:cNvPr id="9" name="Picture 8" descr="A black and white logo&#10;&#10;Description automatically generated with low confidence">
              <a:extLst>
                <a:ext uri="{FF2B5EF4-FFF2-40B4-BE49-F238E27FC236}">
                  <a16:creationId xmlns:a16="http://schemas.microsoft.com/office/drawing/2014/main" id="{D726D10B-D2DA-D63D-A844-933585954B2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l="50949"/>
            <a:stretch/>
          </p:blipFill>
          <p:spPr>
            <a:xfrm>
              <a:off x="1078568" y="6449209"/>
              <a:ext cx="871172" cy="331727"/>
            </a:xfrm>
            <a:prstGeom prst="rect">
              <a:avLst/>
            </a:prstGeom>
          </p:spPr>
        </p:pic>
        <p:pic>
          <p:nvPicPr>
            <p:cNvPr id="10" name="Picture 9" descr="A black and white logo&#10;&#10;Description automatically generated with low confidence">
              <a:extLst>
                <a:ext uri="{FF2B5EF4-FFF2-40B4-BE49-F238E27FC236}">
                  <a16:creationId xmlns:a16="http://schemas.microsoft.com/office/drawing/2014/main" id="{9F8DB96C-4D92-01F1-4DC9-8BEA3F3ADDB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1942229" y="6476165"/>
              <a:ext cx="666813" cy="257913"/>
            </a:xfrm>
            <a:prstGeom prst="rect">
              <a:avLst/>
            </a:prstGeom>
          </p:spPr>
        </p:pic>
        <p:pic>
          <p:nvPicPr>
            <p:cNvPr id="16" name="Picture 2">
              <a:extLst>
                <a:ext uri="{FF2B5EF4-FFF2-40B4-BE49-F238E27FC236}">
                  <a16:creationId xmlns:a16="http://schemas.microsoft.com/office/drawing/2014/main" id="{0BFD063E-A6F9-BB98-6B16-9921371CC3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45568" y="6471228"/>
              <a:ext cx="894016" cy="262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2" descr="Newcastle University – Logos Download">
              <a:extLst>
                <a:ext uri="{FF2B5EF4-FFF2-40B4-BE49-F238E27FC236}">
                  <a16:creationId xmlns:a16="http://schemas.microsoft.com/office/drawing/2014/main" id="{DEB2DD56-5008-0A0C-CF75-1803D6FE846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9513" y="6470277"/>
              <a:ext cx="950104" cy="2696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5.png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9/8/2023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FB919E1-D374-5740-8908-36C61B3E7B63}"/>
              </a:ext>
            </a:extLst>
          </p:cNvPr>
          <p:cNvGrpSpPr/>
          <p:nvPr userDrawn="1"/>
        </p:nvGrpSpPr>
        <p:grpSpPr>
          <a:xfrm>
            <a:off x="86176" y="6526273"/>
            <a:ext cx="3420071" cy="331727"/>
            <a:chOff x="119513" y="6449209"/>
            <a:chExt cx="3420071" cy="331727"/>
          </a:xfrm>
        </p:grpSpPr>
        <p:pic>
          <p:nvPicPr>
            <p:cNvPr id="14" name="Picture 13" descr="A black and white logo&#10;&#10;Description automatically generated with low confidence">
              <a:extLst>
                <a:ext uri="{FF2B5EF4-FFF2-40B4-BE49-F238E27FC236}">
                  <a16:creationId xmlns:a16="http://schemas.microsoft.com/office/drawing/2014/main" id="{08FD20D4-8297-F246-EA41-7F87BDBDE18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0"/>
            <a:srcRect l="50949"/>
            <a:stretch/>
          </p:blipFill>
          <p:spPr>
            <a:xfrm>
              <a:off x="1078568" y="6449209"/>
              <a:ext cx="871172" cy="331727"/>
            </a:xfrm>
            <a:prstGeom prst="rect">
              <a:avLst/>
            </a:prstGeom>
          </p:spPr>
        </p:pic>
        <p:pic>
          <p:nvPicPr>
            <p:cNvPr id="15" name="Picture 14" descr="A black and white logo&#10;&#10;Description automatically generated with low confidence">
              <a:extLst>
                <a:ext uri="{FF2B5EF4-FFF2-40B4-BE49-F238E27FC236}">
                  <a16:creationId xmlns:a16="http://schemas.microsoft.com/office/drawing/2014/main" id="{BF5D2084-A8E3-D680-B12C-625E3882F9C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1"/>
            <a:stretch>
              <a:fillRect/>
            </a:stretch>
          </p:blipFill>
          <p:spPr>
            <a:xfrm>
              <a:off x="1942229" y="6476165"/>
              <a:ext cx="666813" cy="257913"/>
            </a:xfrm>
            <a:prstGeom prst="rect">
              <a:avLst/>
            </a:prstGeom>
          </p:spPr>
        </p:pic>
        <p:pic>
          <p:nvPicPr>
            <p:cNvPr id="16" name="Picture 2">
              <a:extLst>
                <a:ext uri="{FF2B5EF4-FFF2-40B4-BE49-F238E27FC236}">
                  <a16:creationId xmlns:a16="http://schemas.microsoft.com/office/drawing/2014/main" id="{F81BC2F6-6D06-87FE-A9FB-6E938A6D677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45568" y="6471228"/>
              <a:ext cx="894016" cy="262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2" descr="Newcastle University – Logos Download">
              <a:extLst>
                <a:ext uri="{FF2B5EF4-FFF2-40B4-BE49-F238E27FC236}">
                  <a16:creationId xmlns:a16="http://schemas.microsoft.com/office/drawing/2014/main" id="{B150F0EB-E5C4-A883-2854-9FDCCA55167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9513" y="6470277"/>
              <a:ext cx="950104" cy="2696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.jpe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4249A-A0A2-04EF-2863-16E92B465A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GB" sz="4800"/>
              <a:t>Analysing Railway Infrastructure utilisation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59929B4-4698-094D-3FD4-6E7C5B58D4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1577974"/>
          </a:xfrm>
        </p:spPr>
        <p:txBody>
          <a:bodyPr>
            <a:normAutofit fontScale="92500" lnSpcReduction="10000"/>
          </a:bodyPr>
          <a:lstStyle/>
          <a:p>
            <a:r>
              <a:rPr lang="en-GB" sz="2800" dirty="0">
                <a:latin typeface="+mj-lt"/>
              </a:rPr>
              <a:t>A Geospatial Approach</a:t>
            </a:r>
          </a:p>
          <a:p>
            <a:r>
              <a:rPr lang="en-GB" sz="2300" dirty="0">
                <a:latin typeface="+mj-lt"/>
              </a:rPr>
              <a:t>Stuart Gordon</a:t>
            </a:r>
          </a:p>
          <a:p>
            <a:r>
              <a:rPr lang="en-GB" sz="2300" i="1" dirty="0">
                <a:latin typeface="+mj-lt"/>
              </a:rPr>
              <a:t>Supervisors: Dr Craig Robson, Professor Roberto Palacin</a:t>
            </a:r>
          </a:p>
          <a:p>
            <a:r>
              <a:rPr lang="en-GB" sz="2300" i="1" dirty="0">
                <a:latin typeface="+mj-lt"/>
              </a:rPr>
              <a:t>                     Oliver Bratton (Network Rail)</a:t>
            </a:r>
          </a:p>
        </p:txBody>
      </p:sp>
    </p:spTree>
    <p:extLst>
      <p:ext uri="{BB962C8B-B14F-4D97-AF65-F5344CB8AC3E}">
        <p14:creationId xmlns:p14="http://schemas.microsoft.com/office/powerpoint/2010/main" val="262113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714"/>
    </mc:Choice>
    <mc:Fallback xmlns="">
      <p:transition spd="slow" advTm="8714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3CDA1AC-FFDE-7433-68E5-DA80591F753E}"/>
              </a:ext>
            </a:extLst>
          </p:cNvPr>
          <p:cNvSpPr/>
          <p:nvPr/>
        </p:nvSpPr>
        <p:spPr>
          <a:xfrm>
            <a:off x="4636006" y="1066164"/>
            <a:ext cx="6765949" cy="5148371"/>
          </a:xfrm>
          <a:prstGeom prst="roundRect">
            <a:avLst>
              <a:gd name="adj" fmla="val 2396"/>
            </a:avLst>
          </a:prstGeom>
          <a:solidFill>
            <a:schemeClr val="tx1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F755CA-6FF7-8329-CE13-F14D3C74E4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5799" y="3007958"/>
            <a:ext cx="3705225" cy="3206577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/>
              <a:t>Geospatial Model</a:t>
            </a:r>
            <a:endParaRPr lang="en-US" sz="1600" dirty="0"/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/>
              <a:t>Physical Assets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D8AB62AD-E739-EC9F-7D03-A71CE769A8CD}"/>
              </a:ext>
            </a:extLst>
          </p:cNvPr>
          <p:cNvSpPr txBox="1">
            <a:spLocks/>
          </p:cNvSpPr>
          <p:nvPr/>
        </p:nvSpPr>
        <p:spPr>
          <a:xfrm>
            <a:off x="685797" y="2469042"/>
            <a:ext cx="3647943" cy="691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Data Preparation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E6F1497-A58D-56E4-E55E-BDAE9B2126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9677" y="2469926"/>
            <a:ext cx="6524470" cy="2025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159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21"/>
    </mc:Choice>
    <mc:Fallback xmlns="">
      <p:transition spd="slow" advTm="3821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3CDA1AC-FFDE-7433-68E5-DA80591F753E}"/>
              </a:ext>
            </a:extLst>
          </p:cNvPr>
          <p:cNvSpPr/>
          <p:nvPr/>
        </p:nvSpPr>
        <p:spPr>
          <a:xfrm>
            <a:off x="4636006" y="1066164"/>
            <a:ext cx="6765949" cy="5148371"/>
          </a:xfrm>
          <a:prstGeom prst="roundRect">
            <a:avLst>
              <a:gd name="adj" fmla="val 2396"/>
            </a:avLst>
          </a:prstGeom>
          <a:solidFill>
            <a:schemeClr val="tx1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F755CA-6FF7-8329-CE13-F14D3C74E4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5799" y="3007958"/>
            <a:ext cx="3705225" cy="3206577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/>
              <a:t>Logical Diagram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/>
              <a:t>Logical Path</a:t>
            </a:r>
            <a:endParaRPr lang="en-US" sz="1600" dirty="0"/>
          </a:p>
          <a:p>
            <a:pPr indent="-228600"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D8AB62AD-E739-EC9F-7D03-A71CE769A8CD}"/>
              </a:ext>
            </a:extLst>
          </p:cNvPr>
          <p:cNvSpPr txBox="1">
            <a:spLocks/>
          </p:cNvSpPr>
          <p:nvPr/>
        </p:nvSpPr>
        <p:spPr>
          <a:xfrm>
            <a:off x="685798" y="2469042"/>
            <a:ext cx="3459146" cy="691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Data Processing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62B16792-FC02-E7AA-7699-F67DE3FCCF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2976" y="2938118"/>
            <a:ext cx="6600432" cy="981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530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8"/>
    </mc:Choice>
    <mc:Fallback xmlns="">
      <p:transition spd="slow" advTm="328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3CDA1AC-FFDE-7433-68E5-DA80591F753E}"/>
              </a:ext>
            </a:extLst>
          </p:cNvPr>
          <p:cNvSpPr/>
          <p:nvPr/>
        </p:nvSpPr>
        <p:spPr>
          <a:xfrm>
            <a:off x="4636006" y="1066164"/>
            <a:ext cx="6765949" cy="5148371"/>
          </a:xfrm>
          <a:prstGeom prst="roundRect">
            <a:avLst>
              <a:gd name="adj" fmla="val 2396"/>
            </a:avLst>
          </a:prstGeom>
          <a:solidFill>
            <a:schemeClr val="tx1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F755CA-6FF7-8329-CE13-F14D3C74E4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5799" y="3007958"/>
            <a:ext cx="3705225" cy="3206577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/>
              <a:t>Actual Network Path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/>
              <a:t>Predict Planned Path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dirty="0"/>
              <a:t>Probabilistic Prediction Model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dirty="0"/>
              <a:t>Modal next edge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dirty="0"/>
              <a:t>Mean edge duration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D8AB62AD-E739-EC9F-7D03-A71CE769A8CD}"/>
              </a:ext>
            </a:extLst>
          </p:cNvPr>
          <p:cNvSpPr txBox="1">
            <a:spLocks/>
          </p:cNvSpPr>
          <p:nvPr/>
        </p:nvSpPr>
        <p:spPr>
          <a:xfrm>
            <a:off x="685798" y="2469042"/>
            <a:ext cx="3459146" cy="691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Data Processing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8FF868C-935B-CB78-D813-CD773846F9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6390" y="2343954"/>
            <a:ext cx="6405180" cy="217009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00C93EE-DA86-E07F-E351-01C1217841A1}"/>
              </a:ext>
            </a:extLst>
          </p:cNvPr>
          <p:cNvSpPr txBox="1"/>
          <p:nvPr/>
        </p:nvSpPr>
        <p:spPr>
          <a:xfrm>
            <a:off x="6096000" y="4611246"/>
            <a:ext cx="463854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accent4">
                    <a:lumMod val="75000"/>
                  </a:schemeClr>
                </a:solidFill>
              </a:rPr>
              <a:t>A1 </a:t>
            </a:r>
            <a:r>
              <a:rPr lang="en-GB" b="1" dirty="0">
                <a:solidFill>
                  <a:srgbClr val="2D64CA"/>
                </a:solidFill>
              </a:rPr>
              <a:t>A2</a:t>
            </a:r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	</a:t>
            </a:r>
            <a:r>
              <a:rPr lang="en-GB" dirty="0">
                <a:solidFill>
                  <a:schemeClr val="bg1">
                    <a:lumMod val="50000"/>
                    <a:lumOff val="50000"/>
                  </a:schemeClr>
                </a:solidFill>
              </a:rPr>
              <a:t>Train Describer Networks</a:t>
            </a:r>
          </a:p>
          <a:p>
            <a:r>
              <a:rPr lang="en-GB" b="1" i="1" dirty="0">
                <a:solidFill>
                  <a:schemeClr val="bg1"/>
                </a:solidFill>
              </a:rPr>
              <a:t>A</a:t>
            </a:r>
            <a:r>
              <a:rPr lang="en-GB" b="1" i="1" baseline="-25000" dirty="0">
                <a:solidFill>
                  <a:schemeClr val="bg1"/>
                </a:solidFill>
              </a:rPr>
              <a:t>n</a:t>
            </a:r>
            <a:r>
              <a:rPr lang="en-GB" dirty="0">
                <a:solidFill>
                  <a:schemeClr val="accent4">
                    <a:lumMod val="75000"/>
                  </a:schemeClr>
                </a:solidFill>
              </a:rPr>
              <a:t>		</a:t>
            </a:r>
            <a:r>
              <a:rPr lang="en-GB" dirty="0">
                <a:solidFill>
                  <a:schemeClr val="bg1">
                    <a:lumMod val="50000"/>
                    <a:lumOff val="50000"/>
                  </a:schemeClr>
                </a:solidFill>
              </a:rPr>
              <a:t>Actual Network Path</a:t>
            </a:r>
          </a:p>
          <a:p>
            <a:r>
              <a:rPr lang="en-GB" b="1" i="1" dirty="0" err="1">
                <a:solidFill>
                  <a:schemeClr val="accent1"/>
                </a:solidFill>
              </a:rPr>
              <a:t>Pl</a:t>
            </a:r>
            <a:r>
              <a:rPr lang="en-GB" b="1" i="1" baseline="-25000" dirty="0" err="1">
                <a:solidFill>
                  <a:schemeClr val="accent1"/>
                </a:solidFill>
              </a:rPr>
              <a:t>n</a:t>
            </a:r>
            <a:r>
              <a:rPr lang="en-GB" dirty="0">
                <a:solidFill>
                  <a:schemeClr val="accent4">
                    <a:lumMod val="75000"/>
                  </a:schemeClr>
                </a:solidFill>
              </a:rPr>
              <a:t>		</a:t>
            </a:r>
            <a:r>
              <a:rPr lang="en-GB" dirty="0">
                <a:solidFill>
                  <a:schemeClr val="bg1">
                    <a:lumMod val="50000"/>
                    <a:lumOff val="50000"/>
                  </a:schemeClr>
                </a:solidFill>
              </a:rPr>
              <a:t>Timetabled locations</a:t>
            </a:r>
          </a:p>
          <a:p>
            <a:r>
              <a:rPr lang="en-GB" b="1" i="1" dirty="0">
                <a:solidFill>
                  <a:srgbClr val="3000FC"/>
                </a:solidFill>
              </a:rPr>
              <a:t>Pr</a:t>
            </a:r>
            <a:r>
              <a:rPr lang="en-GB" b="1" i="1" baseline="-25000" dirty="0">
                <a:solidFill>
                  <a:srgbClr val="3000FC"/>
                </a:solidFill>
              </a:rPr>
              <a:t>n</a:t>
            </a:r>
            <a:r>
              <a:rPr lang="en-GB" dirty="0">
                <a:solidFill>
                  <a:schemeClr val="accent4">
                    <a:lumMod val="75000"/>
                  </a:schemeClr>
                </a:solidFill>
              </a:rPr>
              <a:t>		</a:t>
            </a:r>
            <a:r>
              <a:rPr lang="en-GB" dirty="0">
                <a:solidFill>
                  <a:schemeClr val="bg1">
                    <a:lumMod val="50000"/>
                    <a:lumOff val="50000"/>
                  </a:schemeClr>
                </a:solidFill>
              </a:rPr>
              <a:t>Predicted Planned Path</a:t>
            </a:r>
          </a:p>
          <a:p>
            <a:r>
              <a:rPr lang="en-GB" b="1" i="1" dirty="0">
                <a:solidFill>
                  <a:srgbClr val="3000FC"/>
                </a:solidFill>
              </a:rPr>
              <a:t>T</a:t>
            </a:r>
            <a:r>
              <a:rPr lang="en-GB" b="1" i="1" baseline="-25000" dirty="0">
                <a:solidFill>
                  <a:srgbClr val="3000FC"/>
                </a:solidFill>
              </a:rPr>
              <a:t>n</a:t>
            </a:r>
            <a:r>
              <a:rPr lang="en-GB" dirty="0">
                <a:solidFill>
                  <a:schemeClr val="accent4">
                    <a:lumMod val="75000"/>
                  </a:schemeClr>
                </a:solidFill>
              </a:rPr>
              <a:t>		</a:t>
            </a:r>
            <a:r>
              <a:rPr lang="en-GB" dirty="0">
                <a:solidFill>
                  <a:schemeClr val="bg1">
                    <a:lumMod val="50000"/>
                    <a:lumOff val="50000"/>
                  </a:schemeClr>
                </a:solidFill>
              </a:rPr>
              <a:t>Transitions between Networks</a:t>
            </a:r>
          </a:p>
          <a:p>
            <a:endParaRPr lang="en-GB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5995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228"/>
    </mc:Choice>
    <mc:Fallback xmlns="">
      <p:transition spd="slow" advTm="60228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3CDA1AC-FFDE-7433-68E5-DA80591F753E}"/>
              </a:ext>
            </a:extLst>
          </p:cNvPr>
          <p:cNvSpPr/>
          <p:nvPr/>
        </p:nvSpPr>
        <p:spPr>
          <a:xfrm>
            <a:off x="4636006" y="1066164"/>
            <a:ext cx="6765949" cy="5148371"/>
          </a:xfrm>
          <a:prstGeom prst="roundRect">
            <a:avLst>
              <a:gd name="adj" fmla="val 2396"/>
            </a:avLst>
          </a:prstGeom>
          <a:solidFill>
            <a:schemeClr val="tx1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F755CA-6FF7-8329-CE13-F14D3C74E4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5799" y="3007958"/>
            <a:ext cx="3705225" cy="3206577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/>
              <a:t>Geospatial Route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/>
              <a:t>Utilisation</a:t>
            </a:r>
            <a:endParaRPr lang="en-US" dirty="0"/>
          </a:p>
          <a:p>
            <a:pPr indent="-228600"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D8AB62AD-E739-EC9F-7D03-A71CE769A8CD}"/>
              </a:ext>
            </a:extLst>
          </p:cNvPr>
          <p:cNvSpPr txBox="1">
            <a:spLocks/>
          </p:cNvSpPr>
          <p:nvPr/>
        </p:nvSpPr>
        <p:spPr>
          <a:xfrm>
            <a:off x="685798" y="2469042"/>
            <a:ext cx="3459146" cy="691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Calculation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8023BD2-A515-FFFC-3AD5-55CE1C2B80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043" b="10041"/>
          <a:stretch/>
        </p:blipFill>
        <p:spPr>
          <a:xfrm>
            <a:off x="4882086" y="2258464"/>
            <a:ext cx="6294955" cy="234107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0B1C7EB-108E-24D0-6D52-1BFE68AC6CC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EFEFEF"/>
              </a:clrFrom>
              <a:clrTo>
                <a:srgbClr val="EFEFEF">
                  <a:alpha val="0"/>
                </a:srgbClr>
              </a:clrTo>
            </a:clrChange>
          </a:blip>
          <a:srcRect l="2767" t="2024" r="89234" b="86527"/>
          <a:stretch/>
        </p:blipFill>
        <p:spPr>
          <a:xfrm rot="5400000">
            <a:off x="5077121" y="2150630"/>
            <a:ext cx="243041" cy="492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381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595"/>
    </mc:Choice>
    <mc:Fallback xmlns="">
      <p:transition spd="slow" advTm="23595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3CDA1AC-FFDE-7433-68E5-DA80591F753E}"/>
              </a:ext>
            </a:extLst>
          </p:cNvPr>
          <p:cNvSpPr/>
          <p:nvPr/>
        </p:nvSpPr>
        <p:spPr>
          <a:xfrm>
            <a:off x="4636006" y="1066164"/>
            <a:ext cx="6765949" cy="5148371"/>
          </a:xfrm>
          <a:prstGeom prst="roundRect">
            <a:avLst>
              <a:gd name="adj" fmla="val 2396"/>
            </a:avLst>
          </a:prstGeom>
          <a:solidFill>
            <a:schemeClr val="tx1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F755CA-6FF7-8329-CE13-F14D3C74E4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5799" y="3007958"/>
            <a:ext cx="3705225" cy="3206577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/>
              <a:t>Geospatial Route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/>
              <a:t>Utilisation</a:t>
            </a:r>
            <a:endParaRPr lang="en-US" dirty="0"/>
          </a:p>
          <a:p>
            <a:pPr indent="-228600"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D8AB62AD-E739-EC9F-7D03-A71CE769A8CD}"/>
              </a:ext>
            </a:extLst>
          </p:cNvPr>
          <p:cNvSpPr txBox="1">
            <a:spLocks/>
          </p:cNvSpPr>
          <p:nvPr/>
        </p:nvSpPr>
        <p:spPr>
          <a:xfrm>
            <a:off x="685798" y="2469042"/>
            <a:ext cx="3459146" cy="691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Calculation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AD91197-9564-FB11-5675-FB8C33865A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1892" y="1205070"/>
            <a:ext cx="3429505" cy="4851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262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30"/>
    </mc:Choice>
    <mc:Fallback xmlns="">
      <p:transition spd="slow" advTm="213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3CDA1AC-FFDE-7433-68E5-DA80591F753E}"/>
              </a:ext>
            </a:extLst>
          </p:cNvPr>
          <p:cNvSpPr/>
          <p:nvPr/>
        </p:nvSpPr>
        <p:spPr>
          <a:xfrm>
            <a:off x="4636006" y="1066164"/>
            <a:ext cx="6765949" cy="5148371"/>
          </a:xfrm>
          <a:prstGeom prst="roundRect">
            <a:avLst>
              <a:gd name="adj" fmla="val 2396"/>
            </a:avLst>
          </a:prstGeom>
          <a:solidFill>
            <a:schemeClr val="tx1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F755CA-6FF7-8329-CE13-F14D3C74E4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5799" y="3007958"/>
            <a:ext cx="3705225" cy="3206577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/>
              <a:t>Data quality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/>
              <a:t>Data availability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/>
              <a:t>Impact of Poor Data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D8AB62AD-E739-EC9F-7D03-A71CE769A8CD}"/>
              </a:ext>
            </a:extLst>
          </p:cNvPr>
          <p:cNvSpPr txBox="1">
            <a:spLocks/>
          </p:cNvSpPr>
          <p:nvPr/>
        </p:nvSpPr>
        <p:spPr>
          <a:xfrm>
            <a:off x="685798" y="2469042"/>
            <a:ext cx="3459146" cy="691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Challenges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BD9F976-FE91-D4D0-42F9-FE2D0103E8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6793" y="1259197"/>
            <a:ext cx="3393326" cy="4799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196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1811"/>
    </mc:Choice>
    <mc:Fallback xmlns="">
      <p:transition spd="slow" advTm="71811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3CDA1AC-FFDE-7433-68E5-DA80591F753E}"/>
              </a:ext>
            </a:extLst>
          </p:cNvPr>
          <p:cNvSpPr/>
          <p:nvPr/>
        </p:nvSpPr>
        <p:spPr>
          <a:xfrm>
            <a:off x="4636006" y="1066164"/>
            <a:ext cx="6765949" cy="5148371"/>
          </a:xfrm>
          <a:prstGeom prst="roundRect">
            <a:avLst>
              <a:gd name="adj" fmla="val 2396"/>
            </a:avLst>
          </a:prstGeom>
          <a:solidFill>
            <a:schemeClr val="tx1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F755CA-6FF7-8329-CE13-F14D3C74E4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5799" y="3007958"/>
            <a:ext cx="3705225" cy="3206577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/>
              <a:t>Data quality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/>
              <a:t>Data availability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/>
              <a:t>Impact of Poor Data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D8AB62AD-E739-EC9F-7D03-A71CE769A8CD}"/>
              </a:ext>
            </a:extLst>
          </p:cNvPr>
          <p:cNvSpPr txBox="1">
            <a:spLocks/>
          </p:cNvSpPr>
          <p:nvPr/>
        </p:nvSpPr>
        <p:spPr>
          <a:xfrm>
            <a:off x="685798" y="2469042"/>
            <a:ext cx="3459146" cy="691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Challenges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AD9773-F4C1-E2A5-8BB5-9DC2E88EB7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5605" y="1198416"/>
            <a:ext cx="3452675" cy="4883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632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936"/>
    </mc:Choice>
    <mc:Fallback xmlns="">
      <p:transition spd="slow" advTm="25936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3CDA1AC-FFDE-7433-68E5-DA80591F753E}"/>
              </a:ext>
            </a:extLst>
          </p:cNvPr>
          <p:cNvSpPr/>
          <p:nvPr/>
        </p:nvSpPr>
        <p:spPr>
          <a:xfrm>
            <a:off x="4636006" y="1066164"/>
            <a:ext cx="6765949" cy="5148371"/>
          </a:xfrm>
          <a:prstGeom prst="roundRect">
            <a:avLst>
              <a:gd name="adj" fmla="val 2396"/>
            </a:avLst>
          </a:prstGeom>
          <a:solidFill>
            <a:schemeClr val="tx1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F755CA-6FF7-8329-CE13-F14D3C74E4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5799" y="3007958"/>
            <a:ext cx="3839430" cy="3206577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/>
              <a:t>11</a:t>
            </a:r>
            <a:r>
              <a:rPr lang="en-US" sz="1800" baseline="30000" dirty="0"/>
              <a:t>th</a:t>
            </a:r>
            <a:r>
              <a:rPr lang="en-US" sz="1800" dirty="0"/>
              <a:t> to 23</a:t>
            </a:r>
            <a:r>
              <a:rPr lang="en-US" sz="1800" baseline="30000" dirty="0"/>
              <a:t>rd</a:t>
            </a:r>
            <a:r>
              <a:rPr lang="en-US" sz="1800" dirty="0"/>
              <a:t> July 2023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/>
              <a:t>26.5 million train movements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/>
              <a:t>7.8 million planned locations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/>
              <a:t>149,473 out of 181,181 trains    successfully calculated (82.50%)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D8AB62AD-E739-EC9F-7D03-A71CE769A8CD}"/>
              </a:ext>
            </a:extLst>
          </p:cNvPr>
          <p:cNvSpPr txBox="1">
            <a:spLocks/>
          </p:cNvSpPr>
          <p:nvPr/>
        </p:nvSpPr>
        <p:spPr>
          <a:xfrm>
            <a:off x="685798" y="2469042"/>
            <a:ext cx="3459146" cy="691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Results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66B249F-7CB2-F919-C997-DE9EC065EE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1772" y="1198078"/>
            <a:ext cx="3261868" cy="461396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FB0B500-C1F2-BFDE-C52D-745382BC58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9312" y="1198078"/>
            <a:ext cx="3261868" cy="461396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098BF3D-8526-C78B-7D9F-AC682047FBC0}"/>
              </a:ext>
            </a:extLst>
          </p:cNvPr>
          <p:cNvSpPr txBox="1"/>
          <p:nvPr/>
        </p:nvSpPr>
        <p:spPr>
          <a:xfrm>
            <a:off x="4731772" y="5791836"/>
            <a:ext cx="32618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chemeClr val="bg1"/>
                </a:solidFill>
              </a:rPr>
              <a:t>Normalized Actual Utilisation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C9C1756-C8AD-8334-77FB-BB54C602E8A9}"/>
              </a:ext>
            </a:extLst>
          </p:cNvPr>
          <p:cNvSpPr txBox="1"/>
          <p:nvPr/>
        </p:nvSpPr>
        <p:spPr>
          <a:xfrm>
            <a:off x="8029311" y="5791836"/>
            <a:ext cx="32618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chemeClr val="bg1"/>
                </a:solidFill>
              </a:rPr>
              <a:t>Normalized Planned Utilisation</a:t>
            </a:r>
          </a:p>
        </p:txBody>
      </p:sp>
    </p:spTree>
    <p:extLst>
      <p:ext uri="{BB962C8B-B14F-4D97-AF65-F5344CB8AC3E}">
        <p14:creationId xmlns:p14="http://schemas.microsoft.com/office/powerpoint/2010/main" val="1324898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724"/>
    </mc:Choice>
    <mc:Fallback xmlns="">
      <p:transition spd="slow" advTm="40724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3CDA1AC-FFDE-7433-68E5-DA80591F753E}"/>
              </a:ext>
            </a:extLst>
          </p:cNvPr>
          <p:cNvSpPr/>
          <p:nvPr/>
        </p:nvSpPr>
        <p:spPr>
          <a:xfrm>
            <a:off x="4636006" y="1066164"/>
            <a:ext cx="6765949" cy="5148371"/>
          </a:xfrm>
          <a:prstGeom prst="roundRect">
            <a:avLst>
              <a:gd name="adj" fmla="val 2396"/>
            </a:avLst>
          </a:prstGeom>
          <a:solidFill>
            <a:schemeClr val="tx1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F755CA-6FF7-8329-CE13-F14D3C74E4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5799" y="3007958"/>
            <a:ext cx="3705225" cy="3206577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/>
              <a:t>Industrial Action 20</a:t>
            </a:r>
            <a:r>
              <a:rPr lang="en-US" sz="1800" baseline="30000" dirty="0"/>
              <a:t>th</a:t>
            </a:r>
            <a:r>
              <a:rPr lang="en-US" sz="1800" dirty="0"/>
              <a:t> July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/>
              <a:t>On Strike: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1600" dirty="0"/>
              <a:t>TransPennine Express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1600" dirty="0"/>
              <a:t>Northern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1600" dirty="0"/>
              <a:t>Avanti West Coast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/>
              <a:t>Not On strike: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1600" dirty="0"/>
              <a:t>Merseyrail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1600" dirty="0"/>
              <a:t>Transport for Wales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D8AB62AD-E739-EC9F-7D03-A71CE769A8CD}"/>
              </a:ext>
            </a:extLst>
          </p:cNvPr>
          <p:cNvSpPr txBox="1">
            <a:spLocks/>
          </p:cNvSpPr>
          <p:nvPr/>
        </p:nvSpPr>
        <p:spPr>
          <a:xfrm>
            <a:off x="685798" y="2469042"/>
            <a:ext cx="3459146" cy="691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Results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98BF3D-8526-C78B-7D9F-AC682047FBC0}"/>
              </a:ext>
            </a:extLst>
          </p:cNvPr>
          <p:cNvSpPr txBox="1"/>
          <p:nvPr/>
        </p:nvSpPr>
        <p:spPr>
          <a:xfrm>
            <a:off x="4731283" y="5791836"/>
            <a:ext cx="32618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chemeClr val="bg1"/>
                </a:solidFill>
              </a:rPr>
              <a:t>19</a:t>
            </a:r>
            <a:r>
              <a:rPr lang="en-GB" sz="1200" baseline="30000" dirty="0">
                <a:solidFill>
                  <a:schemeClr val="bg1"/>
                </a:solidFill>
              </a:rPr>
              <a:t>th</a:t>
            </a:r>
            <a:r>
              <a:rPr lang="en-GB" sz="1200" dirty="0">
                <a:solidFill>
                  <a:schemeClr val="bg1"/>
                </a:solidFill>
              </a:rPr>
              <a:t> July Normalized Actual Utilisation</a:t>
            </a:r>
          </a:p>
        </p:txBody>
      </p:sp>
      <p:pic>
        <p:nvPicPr>
          <p:cNvPr id="11" name="Picture 10" descr="A map of a city&#10;&#10;Description automatically generated">
            <a:extLst>
              <a:ext uri="{FF2B5EF4-FFF2-40B4-BE49-F238E27FC236}">
                <a16:creationId xmlns:a16="http://schemas.microsoft.com/office/drawing/2014/main" id="{3D964A9C-C130-8568-DF1C-763C1CB16A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1283" y="1177871"/>
            <a:ext cx="3261867" cy="4613965"/>
          </a:xfrm>
          <a:prstGeom prst="rect">
            <a:avLst/>
          </a:prstGeom>
        </p:spPr>
      </p:pic>
      <p:pic>
        <p:nvPicPr>
          <p:cNvPr id="13" name="Picture 12" descr="A map of a city&#10;&#10;Description automatically generated">
            <a:extLst>
              <a:ext uri="{FF2B5EF4-FFF2-40B4-BE49-F238E27FC236}">
                <a16:creationId xmlns:a16="http://schemas.microsoft.com/office/drawing/2014/main" id="{2F422A7E-265B-F61C-C7C6-81767CCBCC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7455" y="1198077"/>
            <a:ext cx="3261867" cy="461396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310635E-E5BE-178B-AC55-5AB695ADE8AA}"/>
              </a:ext>
            </a:extLst>
          </p:cNvPr>
          <p:cNvSpPr txBox="1"/>
          <p:nvPr/>
        </p:nvSpPr>
        <p:spPr>
          <a:xfrm>
            <a:off x="8018980" y="5791836"/>
            <a:ext cx="32618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chemeClr val="bg1"/>
                </a:solidFill>
              </a:rPr>
              <a:t>20</a:t>
            </a:r>
            <a:r>
              <a:rPr lang="en-GB" sz="1200" baseline="30000" dirty="0">
                <a:solidFill>
                  <a:schemeClr val="bg1"/>
                </a:solidFill>
              </a:rPr>
              <a:t>th</a:t>
            </a:r>
            <a:r>
              <a:rPr lang="en-GB" sz="1200" dirty="0">
                <a:solidFill>
                  <a:schemeClr val="bg1"/>
                </a:solidFill>
              </a:rPr>
              <a:t> July Normalized Actual Utilisation</a:t>
            </a:r>
          </a:p>
        </p:txBody>
      </p:sp>
    </p:spTree>
    <p:extLst>
      <p:ext uri="{BB962C8B-B14F-4D97-AF65-F5344CB8AC3E}">
        <p14:creationId xmlns:p14="http://schemas.microsoft.com/office/powerpoint/2010/main" val="2589501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5249"/>
    </mc:Choice>
    <mc:Fallback xmlns="">
      <p:transition spd="slow" advTm="55249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3CDA1AC-FFDE-7433-68E5-DA80591F753E}"/>
              </a:ext>
            </a:extLst>
          </p:cNvPr>
          <p:cNvSpPr/>
          <p:nvPr/>
        </p:nvSpPr>
        <p:spPr>
          <a:xfrm>
            <a:off x="4636006" y="1066164"/>
            <a:ext cx="6765949" cy="5148371"/>
          </a:xfrm>
          <a:prstGeom prst="roundRect">
            <a:avLst>
              <a:gd name="adj" fmla="val 2396"/>
            </a:avLst>
          </a:prstGeom>
          <a:solidFill>
            <a:schemeClr val="tx1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F755CA-6FF7-8329-CE13-F14D3C74E4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5799" y="3007958"/>
            <a:ext cx="3705225" cy="3206577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/>
              <a:t>Industrial Action 20</a:t>
            </a:r>
            <a:r>
              <a:rPr lang="en-US" sz="1800" baseline="30000" dirty="0"/>
              <a:t>th</a:t>
            </a:r>
            <a:r>
              <a:rPr lang="en-US" sz="1800" dirty="0"/>
              <a:t> July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/>
              <a:t>On Strike: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1600" dirty="0"/>
              <a:t>TransPennine Express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1600" dirty="0"/>
              <a:t>Northern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1600" dirty="0"/>
              <a:t>Avanti West Coast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/>
              <a:t>Not On strike: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1600" dirty="0"/>
              <a:t>Merseyrail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1600" dirty="0"/>
              <a:t>Transport for Wales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D8AB62AD-E739-EC9F-7D03-A71CE769A8CD}"/>
              </a:ext>
            </a:extLst>
          </p:cNvPr>
          <p:cNvSpPr txBox="1">
            <a:spLocks/>
          </p:cNvSpPr>
          <p:nvPr/>
        </p:nvSpPr>
        <p:spPr>
          <a:xfrm>
            <a:off x="685798" y="2469042"/>
            <a:ext cx="3459146" cy="691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Results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98BF3D-8526-C78B-7D9F-AC682047FBC0}"/>
              </a:ext>
            </a:extLst>
          </p:cNvPr>
          <p:cNvSpPr txBox="1"/>
          <p:nvPr/>
        </p:nvSpPr>
        <p:spPr>
          <a:xfrm>
            <a:off x="6015723" y="5791836"/>
            <a:ext cx="40065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chemeClr val="bg1"/>
                </a:solidFill>
              </a:rPr>
              <a:t>Actual Difference between 19</a:t>
            </a:r>
            <a:r>
              <a:rPr lang="en-GB" sz="1200" baseline="30000" dirty="0">
                <a:solidFill>
                  <a:schemeClr val="bg1"/>
                </a:solidFill>
              </a:rPr>
              <a:t>th</a:t>
            </a:r>
            <a:r>
              <a:rPr lang="en-GB" sz="1200" dirty="0">
                <a:solidFill>
                  <a:schemeClr val="bg1"/>
                </a:solidFill>
              </a:rPr>
              <a:t> &amp; 20</a:t>
            </a:r>
            <a:r>
              <a:rPr lang="en-GB" sz="1200" baseline="30000" dirty="0">
                <a:solidFill>
                  <a:schemeClr val="bg1"/>
                </a:solidFill>
              </a:rPr>
              <a:t>th</a:t>
            </a:r>
            <a:r>
              <a:rPr lang="en-GB" sz="1200" dirty="0">
                <a:solidFill>
                  <a:schemeClr val="bg1"/>
                </a:solidFill>
              </a:rPr>
              <a:t> July 2023</a:t>
            </a:r>
          </a:p>
        </p:txBody>
      </p:sp>
      <p:pic>
        <p:nvPicPr>
          <p:cNvPr id="4" name="Picture 3" descr="A map of a city&#10;&#10;Description automatically generated">
            <a:extLst>
              <a:ext uri="{FF2B5EF4-FFF2-40B4-BE49-F238E27FC236}">
                <a16:creationId xmlns:a16="http://schemas.microsoft.com/office/drawing/2014/main" id="{2C6473DC-B266-88AC-BCC0-A6D4683012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6573" y="1205213"/>
            <a:ext cx="3204814" cy="4533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658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960"/>
    </mc:Choice>
    <mc:Fallback xmlns="">
      <p:transition spd="slow" advTm="1496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3CDA1AC-FFDE-7433-68E5-DA80591F753E}"/>
              </a:ext>
            </a:extLst>
          </p:cNvPr>
          <p:cNvSpPr/>
          <p:nvPr/>
        </p:nvSpPr>
        <p:spPr>
          <a:xfrm>
            <a:off x="4636006" y="1066164"/>
            <a:ext cx="6765949" cy="5148371"/>
          </a:xfrm>
          <a:prstGeom prst="roundRect">
            <a:avLst>
              <a:gd name="adj" fmla="val 2396"/>
            </a:avLst>
          </a:prstGeom>
          <a:solidFill>
            <a:schemeClr val="tx1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F130981-4FDA-260C-6BD1-CC48C4FD3B27}"/>
              </a:ext>
            </a:extLst>
          </p:cNvPr>
          <p:cNvSpPr txBox="1">
            <a:spLocks/>
          </p:cNvSpPr>
          <p:nvPr/>
        </p:nvSpPr>
        <p:spPr>
          <a:xfrm>
            <a:off x="685799" y="3007958"/>
            <a:ext cx="3705225" cy="43567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/>
              <a:t>Capacity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1600" dirty="0"/>
              <a:t>Infrastructure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1600" dirty="0"/>
              <a:t>Systems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1600" dirty="0"/>
              <a:t>Train Service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/>
              <a:t>Utilisation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1600" dirty="0"/>
              <a:t>Efficiency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1600" dirty="0"/>
              <a:t>Performance vs Capacity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/>
              <a:t>Uses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1600" dirty="0"/>
              <a:t>Investment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1600" dirty="0"/>
              <a:t>Planning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1600" dirty="0"/>
              <a:t>Performance Monitoring</a:t>
            </a:r>
          </a:p>
          <a:p>
            <a:pPr lvl="1" indent="-228600">
              <a:buFont typeface="Arial" panose="020B0604020202020204" pitchFamily="34" charset="0"/>
              <a:buChar char="•"/>
            </a:pPr>
            <a:endParaRPr lang="en-US" sz="1600" dirty="0"/>
          </a:p>
          <a:p>
            <a:pPr indent="-228600"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0EF9E0-D681-621F-9DF2-A0F9F9B8D0E8}"/>
              </a:ext>
            </a:extLst>
          </p:cNvPr>
          <p:cNvSpPr txBox="1"/>
          <p:nvPr/>
        </p:nvSpPr>
        <p:spPr>
          <a:xfrm>
            <a:off x="4636006" y="6260564"/>
            <a:ext cx="67659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Abril et al, 2008. An assessment of railway capacity. Transportation Research Part E: Logistics and Transportation Review, 44(5), pp.774-806.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F8415B6-503D-83F6-464F-1EA203578F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1327" y="1416745"/>
            <a:ext cx="3122737" cy="222360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39A57D6-FB2C-E654-7928-FB7E9CAA14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8831" y="3878905"/>
            <a:ext cx="3141946" cy="215756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C12C752-0FC0-8805-7A8E-82D58922A6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04133" y="3878905"/>
            <a:ext cx="2853915" cy="215756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2D6813C-6246-D89F-9DF2-F6C0772860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6364" y="1680554"/>
            <a:ext cx="2994606" cy="1904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A24F429B-C031-91CD-AF47-7C7320A0354E}"/>
              </a:ext>
            </a:extLst>
          </p:cNvPr>
          <p:cNvSpPr txBox="1">
            <a:spLocks/>
          </p:cNvSpPr>
          <p:nvPr/>
        </p:nvSpPr>
        <p:spPr>
          <a:xfrm>
            <a:off x="685800" y="1980054"/>
            <a:ext cx="3306744" cy="10279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/>
              <a:t>Railway Capacity &amp; Utilisation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687445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0703"/>
    </mc:Choice>
    <mc:Fallback xmlns="">
      <p:transition spd="slow" advTm="150703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3CDA1AC-FFDE-7433-68E5-DA80591F753E}"/>
              </a:ext>
            </a:extLst>
          </p:cNvPr>
          <p:cNvSpPr/>
          <p:nvPr/>
        </p:nvSpPr>
        <p:spPr>
          <a:xfrm>
            <a:off x="4636006" y="1066164"/>
            <a:ext cx="6765949" cy="5148371"/>
          </a:xfrm>
          <a:prstGeom prst="roundRect">
            <a:avLst>
              <a:gd name="adj" fmla="val 2396"/>
            </a:avLst>
          </a:prstGeom>
          <a:solidFill>
            <a:schemeClr val="tx1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F755CA-6FF7-8329-CE13-F14D3C74E4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5799" y="3007958"/>
            <a:ext cx="3705225" cy="3206577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/>
              <a:t>Method has potential, strike days indicate this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/>
              <a:t>Currently limited by data quality and availability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1800" dirty="0"/>
          </a:p>
          <a:p>
            <a:pPr indent="-228600"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D8AB62AD-E739-EC9F-7D03-A71CE769A8CD}"/>
              </a:ext>
            </a:extLst>
          </p:cNvPr>
          <p:cNvSpPr txBox="1">
            <a:spLocks/>
          </p:cNvSpPr>
          <p:nvPr/>
        </p:nvSpPr>
        <p:spPr>
          <a:xfrm>
            <a:off x="685798" y="2469042"/>
            <a:ext cx="3459146" cy="691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Conclusions</a:t>
            </a:r>
          </a:p>
        </p:txBody>
      </p:sp>
      <p:pic>
        <p:nvPicPr>
          <p:cNvPr id="4" name="Picture 3" descr="A map of a city&#10;&#10;Description automatically generated">
            <a:extLst>
              <a:ext uri="{FF2B5EF4-FFF2-40B4-BE49-F238E27FC236}">
                <a16:creationId xmlns:a16="http://schemas.microsoft.com/office/drawing/2014/main" id="{2C6473DC-B266-88AC-BCC0-A6D4683012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6573" y="1205213"/>
            <a:ext cx="3204814" cy="453325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830A740-9865-5282-C000-3C7C67DC97D3}"/>
              </a:ext>
            </a:extLst>
          </p:cNvPr>
          <p:cNvSpPr txBox="1"/>
          <p:nvPr/>
        </p:nvSpPr>
        <p:spPr>
          <a:xfrm>
            <a:off x="6015723" y="5791836"/>
            <a:ext cx="40065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chemeClr val="bg1"/>
                </a:solidFill>
              </a:rPr>
              <a:t>Actual Difference between 19</a:t>
            </a:r>
            <a:r>
              <a:rPr lang="en-GB" sz="1200" baseline="30000" dirty="0">
                <a:solidFill>
                  <a:schemeClr val="bg1"/>
                </a:solidFill>
              </a:rPr>
              <a:t>th</a:t>
            </a:r>
            <a:r>
              <a:rPr lang="en-GB" sz="1200" dirty="0">
                <a:solidFill>
                  <a:schemeClr val="bg1"/>
                </a:solidFill>
              </a:rPr>
              <a:t> &amp; 20</a:t>
            </a:r>
            <a:r>
              <a:rPr lang="en-GB" sz="1200" baseline="30000" dirty="0">
                <a:solidFill>
                  <a:schemeClr val="bg1"/>
                </a:solidFill>
              </a:rPr>
              <a:t>th</a:t>
            </a:r>
            <a:r>
              <a:rPr lang="en-GB" sz="1200" dirty="0">
                <a:solidFill>
                  <a:schemeClr val="bg1"/>
                </a:solidFill>
              </a:rPr>
              <a:t> July 2023</a:t>
            </a:r>
          </a:p>
        </p:txBody>
      </p:sp>
    </p:spTree>
    <p:extLst>
      <p:ext uri="{BB962C8B-B14F-4D97-AF65-F5344CB8AC3E}">
        <p14:creationId xmlns:p14="http://schemas.microsoft.com/office/powerpoint/2010/main" val="924119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637"/>
    </mc:Choice>
    <mc:Fallback xmlns="">
      <p:transition spd="slow" advTm="20637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3CDA1AC-FFDE-7433-68E5-DA80591F753E}"/>
              </a:ext>
            </a:extLst>
          </p:cNvPr>
          <p:cNvSpPr/>
          <p:nvPr/>
        </p:nvSpPr>
        <p:spPr>
          <a:xfrm>
            <a:off x="4636006" y="1066164"/>
            <a:ext cx="6765949" cy="5148371"/>
          </a:xfrm>
          <a:prstGeom prst="roundRect">
            <a:avLst>
              <a:gd name="adj" fmla="val 2396"/>
            </a:avLst>
          </a:prstGeom>
          <a:solidFill>
            <a:schemeClr val="tx1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F755CA-6FF7-8329-CE13-F14D3C74E4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5799" y="3007958"/>
            <a:ext cx="3839645" cy="3206577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/>
              <a:t>Data Quality Improvements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/>
              <a:t>Utilisation &amp; Capacity Methods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/>
              <a:t>Realtime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/>
              <a:t>Incident Detection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1600" dirty="0"/>
              <a:t>Historical Analysis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1600" dirty="0"/>
              <a:t>Realtime Detection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1800" dirty="0"/>
          </a:p>
          <a:p>
            <a:pPr indent="-228600"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D8AB62AD-E739-EC9F-7D03-A71CE769A8CD}"/>
              </a:ext>
            </a:extLst>
          </p:cNvPr>
          <p:cNvSpPr txBox="1">
            <a:spLocks/>
          </p:cNvSpPr>
          <p:nvPr/>
        </p:nvSpPr>
        <p:spPr>
          <a:xfrm>
            <a:off x="685798" y="2469042"/>
            <a:ext cx="3459146" cy="691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Further Work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F85C886-B610-BF53-2A5B-7EA29AE447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9950" y="1104513"/>
            <a:ext cx="4402386" cy="228613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E82360F-9B68-649B-1FED-114751F6D7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5066" y="3446381"/>
            <a:ext cx="4292154" cy="2712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830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0"/>
    </mc:Choice>
    <mc:Fallback xmlns="">
      <p:transition spd="slow" advTm="44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3CDA1AC-FFDE-7433-68E5-DA80591F753E}"/>
              </a:ext>
            </a:extLst>
          </p:cNvPr>
          <p:cNvSpPr/>
          <p:nvPr/>
        </p:nvSpPr>
        <p:spPr>
          <a:xfrm>
            <a:off x="4636006" y="1066164"/>
            <a:ext cx="6765949" cy="5148371"/>
          </a:xfrm>
          <a:prstGeom prst="roundRect">
            <a:avLst>
              <a:gd name="adj" fmla="val 2396"/>
            </a:avLst>
          </a:prstGeom>
          <a:solidFill>
            <a:schemeClr val="tx1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F755CA-6FF7-8329-CE13-F14D3C74E4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5799" y="3007958"/>
            <a:ext cx="3839645" cy="3206577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/>
              <a:t>Data Quality Improvements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/>
              <a:t>Utilisation &amp; Capacity Methods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/>
              <a:t>Realtime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/>
              <a:t>Incident Detection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1600" dirty="0"/>
              <a:t>Historical Analysis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1600" dirty="0"/>
              <a:t>Realtime Detection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1800" dirty="0"/>
          </a:p>
          <a:p>
            <a:pPr indent="-228600"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D8AB62AD-E739-EC9F-7D03-A71CE769A8CD}"/>
              </a:ext>
            </a:extLst>
          </p:cNvPr>
          <p:cNvSpPr txBox="1">
            <a:spLocks/>
          </p:cNvSpPr>
          <p:nvPr/>
        </p:nvSpPr>
        <p:spPr>
          <a:xfrm>
            <a:off x="685798" y="2469042"/>
            <a:ext cx="3459146" cy="691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Further Work</a:t>
            </a:r>
          </a:p>
        </p:txBody>
      </p:sp>
      <p:pic>
        <p:nvPicPr>
          <p:cNvPr id="6" name="Picture 5" descr="A graph of a patient&#10;&#10;Description automatically generated with medium confidence">
            <a:extLst>
              <a:ext uri="{FF2B5EF4-FFF2-40B4-BE49-F238E27FC236}">
                <a16:creationId xmlns:a16="http://schemas.microsoft.com/office/drawing/2014/main" id="{6FF60326-99A5-0ACB-BC16-ACCF43F430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6566" y="1693844"/>
            <a:ext cx="6544827" cy="3893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779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900"/>
    </mc:Choice>
    <mc:Fallback xmlns="">
      <p:transition spd="slow" advTm="3790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6900D5-8A95-91E5-2BEE-33471A0851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400" dirty="0"/>
              <a:t>Analysing Railway Infrastructure utilisation </a:t>
            </a:r>
            <a:br>
              <a:rPr lang="en-GB" sz="4400" dirty="0"/>
            </a:br>
            <a:r>
              <a:rPr lang="en-GB" sz="2800" dirty="0"/>
              <a:t>A Geospatial Approach</a:t>
            </a:r>
            <a:endParaRPr lang="en-GB" sz="44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6F0161-A9F3-221A-9157-AFF8CB7ACB6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lnSpcReduction="10000"/>
          </a:bodyPr>
          <a:lstStyle/>
          <a:p>
            <a:endParaRPr lang="en-GB" sz="3200" dirty="0"/>
          </a:p>
          <a:p>
            <a:r>
              <a:rPr lang="en-GB" sz="3200" dirty="0"/>
              <a:t>Any Questions?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63D8A6-DD33-1F13-4EEC-A11B39AA7C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54" t="1918" r="3044" b="21881"/>
          <a:stretch/>
        </p:blipFill>
        <p:spPr>
          <a:xfrm>
            <a:off x="9332068" y="1555247"/>
            <a:ext cx="2383278" cy="23994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8C215FB-BD99-A5ED-0366-7237A5FAA559}"/>
              </a:ext>
            </a:extLst>
          </p:cNvPr>
          <p:cNvSpPr txBox="1"/>
          <p:nvPr/>
        </p:nvSpPr>
        <p:spPr>
          <a:xfrm>
            <a:off x="9828645" y="3913193"/>
            <a:ext cx="13901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Further details</a:t>
            </a:r>
          </a:p>
        </p:txBody>
      </p:sp>
    </p:spTree>
    <p:extLst>
      <p:ext uri="{BB962C8B-B14F-4D97-AF65-F5344CB8AC3E}">
        <p14:creationId xmlns:p14="http://schemas.microsoft.com/office/powerpoint/2010/main" val="1012938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837"/>
    </mc:Choice>
    <mc:Fallback xmlns="">
      <p:transition spd="slow" advTm="8837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3CDA1AC-FFDE-7433-68E5-DA80591F753E}"/>
              </a:ext>
            </a:extLst>
          </p:cNvPr>
          <p:cNvSpPr/>
          <p:nvPr/>
        </p:nvSpPr>
        <p:spPr>
          <a:xfrm>
            <a:off x="4636006" y="1066164"/>
            <a:ext cx="6765949" cy="5148371"/>
          </a:xfrm>
          <a:prstGeom prst="roundRect">
            <a:avLst>
              <a:gd name="adj" fmla="val 2396"/>
            </a:avLst>
          </a:prstGeom>
          <a:solidFill>
            <a:schemeClr val="tx1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31361C6-DE76-F3A3-5755-9CB281FD2A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986929"/>
            <a:ext cx="3306744" cy="1021029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2800" kern="1200" cap="all" baseline="0" dirty="0">
                <a:latin typeface="+mj-lt"/>
                <a:ea typeface="+mj-ea"/>
                <a:cs typeface="+mj-cs"/>
              </a:rPr>
              <a:t>Railway Capacity &amp; Utilisation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F130981-4FDA-260C-6BD1-CC48C4FD3B27}"/>
              </a:ext>
            </a:extLst>
          </p:cNvPr>
          <p:cNvSpPr txBox="1">
            <a:spLocks/>
          </p:cNvSpPr>
          <p:nvPr/>
        </p:nvSpPr>
        <p:spPr>
          <a:xfrm>
            <a:off x="685799" y="3007958"/>
            <a:ext cx="3705225" cy="43567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/>
              <a:t>Capacity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1600" dirty="0"/>
              <a:t>Infrastructure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1600" dirty="0"/>
              <a:t>Systems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1600" dirty="0"/>
              <a:t>Train Service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/>
              <a:t>Utilisation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1600" dirty="0"/>
              <a:t>Efficiency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1600" dirty="0"/>
              <a:t>Performance vs Capacity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/>
              <a:t>Uses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1600" dirty="0"/>
              <a:t>Investment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1600" dirty="0"/>
              <a:t>Planning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1600" dirty="0"/>
              <a:t>Performance Monitoring</a:t>
            </a:r>
          </a:p>
          <a:p>
            <a:pPr lvl="1" indent="-228600">
              <a:buFont typeface="Arial" panose="020B0604020202020204" pitchFamily="34" charset="0"/>
              <a:buChar char="•"/>
            </a:pPr>
            <a:endParaRPr lang="en-US" sz="1600" dirty="0"/>
          </a:p>
          <a:p>
            <a:pPr indent="-228600"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pic>
        <p:nvPicPr>
          <p:cNvPr id="2" name="Picture 4" descr="Fig. 1 ">
            <a:extLst>
              <a:ext uri="{FF2B5EF4-FFF2-40B4-BE49-F238E27FC236}">
                <a16:creationId xmlns:a16="http://schemas.microsoft.com/office/drawing/2014/main" id="{CEFA159E-7831-2B03-8F17-A2D64582BA5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55336" y="2389771"/>
            <a:ext cx="6127287" cy="2501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178DBE5-CB3F-F145-338D-ED985721B4FF}"/>
              </a:ext>
            </a:extLst>
          </p:cNvPr>
          <p:cNvSpPr txBox="1"/>
          <p:nvPr/>
        </p:nvSpPr>
        <p:spPr>
          <a:xfrm>
            <a:off x="4636006" y="6260564"/>
            <a:ext cx="67659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b="0" i="0" dirty="0" err="1">
                <a:effectLst/>
                <a:latin typeface="-apple-system"/>
              </a:rPr>
              <a:t>Landex</a:t>
            </a:r>
            <a:r>
              <a:rPr lang="en-GB" sz="1000" b="0" i="0" dirty="0">
                <a:effectLst/>
                <a:latin typeface="-apple-system"/>
              </a:rPr>
              <a:t>, A. Evaluation of Railway Networks with Single Track Operation Using the UIC 406 Capacity Method. </a:t>
            </a:r>
            <a:r>
              <a:rPr lang="en-GB" sz="1000" b="0" i="1" dirty="0" err="1">
                <a:effectLst/>
                <a:latin typeface="-apple-system"/>
              </a:rPr>
              <a:t>Netw</a:t>
            </a:r>
            <a:r>
              <a:rPr lang="en-GB" sz="1000" b="0" i="1" dirty="0">
                <a:effectLst/>
                <a:latin typeface="-apple-system"/>
              </a:rPr>
              <a:t> Spat Econ</a:t>
            </a:r>
            <a:r>
              <a:rPr lang="en-GB" sz="1000" b="0" i="0" dirty="0">
                <a:effectLst/>
                <a:latin typeface="-apple-system"/>
              </a:rPr>
              <a:t> </a:t>
            </a:r>
            <a:r>
              <a:rPr lang="en-GB" sz="1000" b="1" i="0" dirty="0">
                <a:effectLst/>
                <a:latin typeface="-apple-system"/>
              </a:rPr>
              <a:t>9</a:t>
            </a:r>
            <a:r>
              <a:rPr lang="en-GB" sz="1000" b="0" i="0" dirty="0">
                <a:effectLst/>
                <a:latin typeface="-apple-system"/>
              </a:rPr>
              <a:t>, 7–23 (2009). https://doi.org/10.1007/s11067-008-9090-7</a:t>
            </a:r>
            <a:endParaRPr lang="en-GB" sz="1000" dirty="0"/>
          </a:p>
        </p:txBody>
      </p:sp>
    </p:spTree>
    <p:extLst>
      <p:ext uri="{BB962C8B-B14F-4D97-AF65-F5344CB8AC3E}">
        <p14:creationId xmlns:p14="http://schemas.microsoft.com/office/powerpoint/2010/main" val="2738518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846"/>
    </mc:Choice>
    <mc:Fallback xmlns="">
      <p:transition spd="slow" advTm="24846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3" name="Picture 1032">
            <a:extLst>
              <a:ext uri="{FF2B5EF4-FFF2-40B4-BE49-F238E27FC236}">
                <a16:creationId xmlns:a16="http://schemas.microsoft.com/office/drawing/2014/main" id="{BDFADFB3-3D44-49A8-AE3B-A87C61607F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1035" name="Rectangle 1034">
            <a:extLst>
              <a:ext uri="{FF2B5EF4-FFF2-40B4-BE49-F238E27FC236}">
                <a16:creationId xmlns:a16="http://schemas.microsoft.com/office/drawing/2014/main" id="{03FFF8D3-2EF3-4286-935A-D01BE3C85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037" name="Picture 1036">
            <a:extLst>
              <a:ext uri="{FF2B5EF4-FFF2-40B4-BE49-F238E27FC236}">
                <a16:creationId xmlns:a16="http://schemas.microsoft.com/office/drawing/2014/main" id="{CD8CCB43-545E-4064-8BB8-5C492D0F5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7928DD-A1B3-63E0-4BD2-B58EA07DEF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2257586"/>
            <a:ext cx="3306744" cy="750372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Existing </a:t>
            </a:r>
            <a:r>
              <a:rPr lang="en-US" sz="2800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F755CA-6FF7-8329-CE13-F14D3C74E4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5799" y="3007958"/>
            <a:ext cx="3705225" cy="4356711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Timetable Compression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Analytical Methods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Optimization</a:t>
            </a:r>
          </a:p>
          <a:p>
            <a:endParaRPr lang="en-US" sz="1800" dirty="0">
              <a:solidFill>
                <a:schemeClr val="bg1"/>
              </a:solidFill>
            </a:endParaRP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Modeling &amp; Simulation based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Topological Network Models</a:t>
            </a:r>
          </a:p>
        </p:txBody>
      </p:sp>
      <p:sp useBgFill="1">
        <p:nvSpPr>
          <p:cNvPr id="1039" name="Rounded Rectangle 14">
            <a:extLst>
              <a:ext uri="{FF2B5EF4-FFF2-40B4-BE49-F238E27FC236}">
                <a16:creationId xmlns:a16="http://schemas.microsoft.com/office/drawing/2014/main" id="{E6C57836-126B-4938-8C7A-3C3BCB59D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6008" y="1066164"/>
            <a:ext cx="6765949" cy="5148371"/>
          </a:xfrm>
          <a:prstGeom prst="roundRect">
            <a:avLst>
              <a:gd name="adj" fmla="val 2403"/>
            </a:avLst>
          </a:prstGeom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EA2B2C-F7B7-D4A1-D7DB-AD007A4DA731}"/>
              </a:ext>
            </a:extLst>
          </p:cNvPr>
          <p:cNvSpPr txBox="1"/>
          <p:nvPr/>
        </p:nvSpPr>
        <p:spPr>
          <a:xfrm>
            <a:off x="4636006" y="6260564"/>
            <a:ext cx="67659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b="0" i="0" dirty="0" err="1">
                <a:solidFill>
                  <a:schemeClr val="bg1"/>
                </a:solidFill>
                <a:effectLst/>
                <a:latin typeface="-apple-system"/>
              </a:rPr>
              <a:t>Landex</a:t>
            </a:r>
            <a:r>
              <a:rPr lang="en-GB" sz="1000" b="0" i="0" dirty="0">
                <a:solidFill>
                  <a:schemeClr val="bg1"/>
                </a:solidFill>
                <a:effectLst/>
                <a:latin typeface="-apple-system"/>
              </a:rPr>
              <a:t>, A. Evaluation of Railway Networks with Single Track Operation Using the UIC 406 Capacity Method. </a:t>
            </a:r>
            <a:r>
              <a:rPr lang="en-GB" sz="1000" b="0" i="1" dirty="0" err="1">
                <a:solidFill>
                  <a:schemeClr val="bg1"/>
                </a:solidFill>
                <a:effectLst/>
                <a:latin typeface="-apple-system"/>
              </a:rPr>
              <a:t>Netw</a:t>
            </a:r>
            <a:r>
              <a:rPr lang="en-GB" sz="1000" b="0" i="1" dirty="0">
                <a:solidFill>
                  <a:schemeClr val="bg1"/>
                </a:solidFill>
                <a:effectLst/>
                <a:latin typeface="-apple-system"/>
              </a:rPr>
              <a:t> Spat Econ</a:t>
            </a:r>
            <a:r>
              <a:rPr lang="en-GB" sz="1000" b="0" i="0" dirty="0">
                <a:solidFill>
                  <a:schemeClr val="bg1"/>
                </a:solidFill>
                <a:effectLst/>
                <a:latin typeface="-apple-system"/>
              </a:rPr>
              <a:t> </a:t>
            </a:r>
            <a:r>
              <a:rPr lang="en-GB" sz="1000" b="1" i="0" dirty="0">
                <a:solidFill>
                  <a:schemeClr val="bg1"/>
                </a:solidFill>
                <a:effectLst/>
                <a:latin typeface="-apple-system"/>
              </a:rPr>
              <a:t>9</a:t>
            </a:r>
            <a:r>
              <a:rPr lang="en-GB" sz="1000" b="0" i="0" dirty="0">
                <a:solidFill>
                  <a:schemeClr val="bg1"/>
                </a:solidFill>
                <a:effectLst/>
                <a:latin typeface="-apple-system"/>
              </a:rPr>
              <a:t>, 7–23 (2009). https://doi.org/10.1007/s11067-008-9090-7</a:t>
            </a:r>
            <a:endParaRPr lang="en-GB" sz="1000" dirty="0">
              <a:solidFill>
                <a:schemeClr val="bg1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6E706A0-DD30-A1C2-9A11-9A3B56EF88C5}"/>
              </a:ext>
            </a:extLst>
          </p:cNvPr>
          <p:cNvGrpSpPr/>
          <p:nvPr/>
        </p:nvGrpSpPr>
        <p:grpSpPr>
          <a:xfrm>
            <a:off x="86176" y="6526273"/>
            <a:ext cx="3420071" cy="331727"/>
            <a:chOff x="119513" y="6449209"/>
            <a:chExt cx="3420071" cy="331727"/>
          </a:xfrm>
        </p:grpSpPr>
        <p:pic>
          <p:nvPicPr>
            <p:cNvPr id="10" name="Picture 9" descr="A black and white logo&#10;&#10;Description automatically generated with low confidence">
              <a:extLst>
                <a:ext uri="{FF2B5EF4-FFF2-40B4-BE49-F238E27FC236}">
                  <a16:creationId xmlns:a16="http://schemas.microsoft.com/office/drawing/2014/main" id="{30BB923C-3ABE-EF60-C16D-AA0A49117BD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/>
            <a:srcRect l="50949"/>
            <a:stretch/>
          </p:blipFill>
          <p:spPr>
            <a:xfrm>
              <a:off x="1078568" y="6449209"/>
              <a:ext cx="871172" cy="331727"/>
            </a:xfrm>
            <a:prstGeom prst="rect">
              <a:avLst/>
            </a:prstGeom>
          </p:spPr>
        </p:pic>
        <p:pic>
          <p:nvPicPr>
            <p:cNvPr id="11" name="Picture 10" descr="A black and white logo&#10;&#10;Description automatically generated with low confidence">
              <a:extLst>
                <a:ext uri="{FF2B5EF4-FFF2-40B4-BE49-F238E27FC236}">
                  <a16:creationId xmlns:a16="http://schemas.microsoft.com/office/drawing/2014/main" id="{5B72ACC7-B77B-C70D-AD15-28A1F5FF4E6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942229" y="6476165"/>
              <a:ext cx="666813" cy="257913"/>
            </a:xfrm>
            <a:prstGeom prst="rect">
              <a:avLst/>
            </a:prstGeom>
          </p:spPr>
        </p:pic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86E41119-4F1A-F754-98E1-9D0CCB4520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45568" y="6471228"/>
              <a:ext cx="894016" cy="262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2" descr="Newcastle University – Logos Download">
              <a:extLst>
                <a:ext uri="{FF2B5EF4-FFF2-40B4-BE49-F238E27FC236}">
                  <a16:creationId xmlns:a16="http://schemas.microsoft.com/office/drawing/2014/main" id="{8B1B69E9-3638-B236-26DA-CF1321AA69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9513" y="6470277"/>
              <a:ext cx="950104" cy="2696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Picture 4" descr="Fig. 1 ">
            <a:extLst>
              <a:ext uri="{FF2B5EF4-FFF2-40B4-BE49-F238E27FC236}">
                <a16:creationId xmlns:a16="http://schemas.microsoft.com/office/drawing/2014/main" id="{C74C78C1-E87C-E9E0-3742-D5BFEB5A60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55336" y="2389771"/>
            <a:ext cx="6127287" cy="2501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48370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90991"/>
    </mc:Choice>
    <mc:Fallback xmlns="">
      <p:transition spd="slow" advTm="90991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3CDA1AC-FFDE-7433-68E5-DA80591F753E}"/>
              </a:ext>
            </a:extLst>
          </p:cNvPr>
          <p:cNvSpPr/>
          <p:nvPr/>
        </p:nvSpPr>
        <p:spPr>
          <a:xfrm>
            <a:off x="4636006" y="1066164"/>
            <a:ext cx="6765949" cy="5148371"/>
          </a:xfrm>
          <a:prstGeom prst="roundRect">
            <a:avLst>
              <a:gd name="adj" fmla="val 2396"/>
            </a:avLst>
          </a:prstGeom>
          <a:solidFill>
            <a:schemeClr val="tx1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D8AB62AD-E739-EC9F-7D03-A71CE769A8CD}"/>
              </a:ext>
            </a:extLst>
          </p:cNvPr>
          <p:cNvSpPr txBox="1">
            <a:spLocks/>
          </p:cNvSpPr>
          <p:nvPr/>
        </p:nvSpPr>
        <p:spPr>
          <a:xfrm>
            <a:off x="685798" y="2469042"/>
            <a:ext cx="3459146" cy="691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Aims</a:t>
            </a:r>
          </a:p>
        </p:txBody>
      </p:sp>
      <p:graphicFrame>
        <p:nvGraphicFramePr>
          <p:cNvPr id="9" name="Content Placeholder 14">
            <a:extLst>
              <a:ext uri="{FF2B5EF4-FFF2-40B4-BE49-F238E27FC236}">
                <a16:creationId xmlns:a16="http://schemas.microsoft.com/office/drawing/2014/main" id="{7CACB9EB-E3BC-6C5E-602F-1EAB8345718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26871419"/>
              </p:ext>
            </p:extLst>
          </p:nvPr>
        </p:nvGraphicFramePr>
        <p:xfrm>
          <a:off x="5038966" y="1292333"/>
          <a:ext cx="5960028" cy="46960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260638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095"/>
    </mc:Choice>
    <mc:Fallback xmlns="">
      <p:transition spd="slow" advTm="15095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3CDA1AC-FFDE-7433-68E5-DA80591F753E}"/>
              </a:ext>
            </a:extLst>
          </p:cNvPr>
          <p:cNvSpPr/>
          <p:nvPr/>
        </p:nvSpPr>
        <p:spPr>
          <a:xfrm>
            <a:off x="4636006" y="1066164"/>
            <a:ext cx="6765949" cy="5148371"/>
          </a:xfrm>
          <a:prstGeom prst="roundRect">
            <a:avLst>
              <a:gd name="adj" fmla="val 2396"/>
            </a:avLst>
          </a:prstGeom>
          <a:solidFill>
            <a:schemeClr val="tx1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D8AB62AD-E739-EC9F-7D03-A71CE769A8CD}"/>
              </a:ext>
            </a:extLst>
          </p:cNvPr>
          <p:cNvSpPr txBox="1">
            <a:spLocks/>
          </p:cNvSpPr>
          <p:nvPr/>
        </p:nvSpPr>
        <p:spPr>
          <a:xfrm>
            <a:off x="685798" y="2469042"/>
            <a:ext cx="3459146" cy="691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Objectives</a:t>
            </a:r>
          </a:p>
        </p:txBody>
      </p:sp>
      <p:graphicFrame>
        <p:nvGraphicFramePr>
          <p:cNvPr id="3" name="Content Placeholder 14">
            <a:extLst>
              <a:ext uri="{FF2B5EF4-FFF2-40B4-BE49-F238E27FC236}">
                <a16:creationId xmlns:a16="http://schemas.microsoft.com/office/drawing/2014/main" id="{75190C89-34EF-7C9B-9AFE-40D839B6C8E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95131408"/>
              </p:ext>
            </p:extLst>
          </p:nvPr>
        </p:nvGraphicFramePr>
        <p:xfrm>
          <a:off x="5038966" y="1456841"/>
          <a:ext cx="5960028" cy="44683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14125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853"/>
    </mc:Choice>
    <mc:Fallback xmlns="">
      <p:transition spd="slow" advTm="15853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3CDA1AC-FFDE-7433-68E5-DA80591F753E}"/>
              </a:ext>
            </a:extLst>
          </p:cNvPr>
          <p:cNvSpPr/>
          <p:nvPr/>
        </p:nvSpPr>
        <p:spPr>
          <a:xfrm>
            <a:off x="4636006" y="1066164"/>
            <a:ext cx="6765949" cy="5148371"/>
          </a:xfrm>
          <a:prstGeom prst="roundRect">
            <a:avLst>
              <a:gd name="adj" fmla="val 2396"/>
            </a:avLst>
          </a:prstGeom>
          <a:solidFill>
            <a:schemeClr val="tx1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F755CA-6FF7-8329-CE13-F14D3C74E4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5799" y="3007958"/>
            <a:ext cx="3705225" cy="3206577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/>
              <a:t>Data Preparation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/>
              <a:t>Data Processing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/>
              <a:t>Calculation</a:t>
            </a:r>
            <a:endParaRPr lang="en-US" sz="1600" dirty="0"/>
          </a:p>
          <a:p>
            <a:pPr indent="-228600"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D8AB62AD-E739-EC9F-7D03-A71CE769A8CD}"/>
              </a:ext>
            </a:extLst>
          </p:cNvPr>
          <p:cNvSpPr txBox="1">
            <a:spLocks/>
          </p:cNvSpPr>
          <p:nvPr/>
        </p:nvSpPr>
        <p:spPr>
          <a:xfrm>
            <a:off x="685798" y="2469042"/>
            <a:ext cx="3459146" cy="691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Methodology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D0A4773-7562-6E1C-F72E-13856825ED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2448" y="1817176"/>
            <a:ext cx="6462663" cy="3223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191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450"/>
    </mc:Choice>
    <mc:Fallback xmlns="">
      <p:transition spd="slow" advTm="4145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3CDA1AC-FFDE-7433-68E5-DA80591F753E}"/>
              </a:ext>
            </a:extLst>
          </p:cNvPr>
          <p:cNvSpPr/>
          <p:nvPr/>
        </p:nvSpPr>
        <p:spPr>
          <a:xfrm>
            <a:off x="4636006" y="1066164"/>
            <a:ext cx="6765949" cy="5148371"/>
          </a:xfrm>
          <a:prstGeom prst="roundRect">
            <a:avLst>
              <a:gd name="adj" fmla="val 2396"/>
            </a:avLst>
          </a:prstGeom>
          <a:solidFill>
            <a:schemeClr val="tx1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F755CA-6FF7-8329-CE13-F14D3C74E4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5799" y="3007958"/>
            <a:ext cx="3705225" cy="3206577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/>
              <a:t>Data Preparation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/>
              <a:t>Data Processing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/>
              <a:t>Calculation</a:t>
            </a:r>
            <a:endParaRPr lang="en-US" sz="1600" dirty="0"/>
          </a:p>
          <a:p>
            <a:pPr indent="-228600"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D8AB62AD-E739-EC9F-7D03-A71CE769A8CD}"/>
              </a:ext>
            </a:extLst>
          </p:cNvPr>
          <p:cNvSpPr txBox="1">
            <a:spLocks/>
          </p:cNvSpPr>
          <p:nvPr/>
        </p:nvSpPr>
        <p:spPr>
          <a:xfrm>
            <a:off x="685798" y="2469042"/>
            <a:ext cx="3459146" cy="691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Process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E8C8493-D583-010F-2AEF-9272339D75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6486" y="1176723"/>
            <a:ext cx="4860035" cy="4911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464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6174"/>
    </mc:Choice>
    <mc:Fallback xmlns="">
      <p:transition spd="slow" advTm="56174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3CDA1AC-FFDE-7433-68E5-DA80591F753E}"/>
              </a:ext>
            </a:extLst>
          </p:cNvPr>
          <p:cNvSpPr/>
          <p:nvPr/>
        </p:nvSpPr>
        <p:spPr>
          <a:xfrm>
            <a:off x="4636006" y="1066164"/>
            <a:ext cx="6765949" cy="5148371"/>
          </a:xfrm>
          <a:prstGeom prst="roundRect">
            <a:avLst>
              <a:gd name="adj" fmla="val 2396"/>
            </a:avLst>
          </a:prstGeom>
          <a:solidFill>
            <a:schemeClr val="tx1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F755CA-6FF7-8329-CE13-F14D3C74E4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5799" y="3007958"/>
            <a:ext cx="3705225" cy="3206577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/>
              <a:t>Over 20,000 Miles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/>
              <a:t>15,416 edges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D8AB62AD-E739-EC9F-7D03-A71CE769A8CD}"/>
              </a:ext>
            </a:extLst>
          </p:cNvPr>
          <p:cNvSpPr txBox="1">
            <a:spLocks/>
          </p:cNvSpPr>
          <p:nvPr/>
        </p:nvSpPr>
        <p:spPr>
          <a:xfrm>
            <a:off x="685798" y="2469042"/>
            <a:ext cx="3459146" cy="691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Scope</a:t>
            </a:r>
          </a:p>
        </p:txBody>
      </p:sp>
      <p:pic>
        <p:nvPicPr>
          <p:cNvPr id="2" name="Content Placeholder 9" descr="A map of the united kingdom&#10;&#10;Description automatically generated">
            <a:extLst>
              <a:ext uri="{FF2B5EF4-FFF2-40B4-BE49-F238E27FC236}">
                <a16:creationId xmlns:a16="http://schemas.microsoft.com/office/drawing/2014/main" id="{67DBE49C-2602-185F-77DF-5839440781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413940" y="1353519"/>
            <a:ext cx="3285747" cy="4647743"/>
          </a:xfrm>
        </p:spPr>
      </p:pic>
    </p:spTree>
    <p:extLst>
      <p:ext uri="{BB962C8B-B14F-4D97-AF65-F5344CB8AC3E}">
        <p14:creationId xmlns:p14="http://schemas.microsoft.com/office/powerpoint/2010/main" val="1575163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967"/>
    </mc:Choice>
    <mc:Fallback xmlns="">
      <p:transition spd="slow" advTm="24967"/>
    </mc:Fallback>
  </mc:AlternateContent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TM04033937[[fn=Vapor Trail]]</Template>
  <TotalTime>0</TotalTime>
  <Words>902</Words>
  <Application>Microsoft Office PowerPoint</Application>
  <PresentationFormat>Widescreen</PresentationFormat>
  <Paragraphs>228</Paragraphs>
  <Slides>23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-apple-system</vt:lpstr>
      <vt:lpstr>Arial</vt:lpstr>
      <vt:lpstr>Calibri</vt:lpstr>
      <vt:lpstr>Century Gothic</vt:lpstr>
      <vt:lpstr>Söhne</vt:lpstr>
      <vt:lpstr>Vapor Trail</vt:lpstr>
      <vt:lpstr>Analysing Railway Infrastructure utilisation </vt:lpstr>
      <vt:lpstr>PowerPoint Presentation</vt:lpstr>
      <vt:lpstr>Railway Capacity &amp; Utilisation</vt:lpstr>
      <vt:lpstr>Existing Methods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Analysing Railway Infrastructure utilisation  A Geospatial Approach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Analysing Railway Infrastructure Utilization</dc:title>
  <dc:creator>Stuart Gordon (PGR)</dc:creator>
  <cp:lastModifiedBy>Stuart Gordon (PGR)</cp:lastModifiedBy>
  <cp:revision>3</cp:revision>
  <dcterms:created xsi:type="dcterms:W3CDTF">2023-06-12T13:06:40Z</dcterms:created>
  <dcterms:modified xsi:type="dcterms:W3CDTF">2023-09-08T08:04:55Z</dcterms:modified>
</cp:coreProperties>
</file>